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36"/>
  </p:notesMasterIdLst>
  <p:sldIdLst>
    <p:sldId id="256" r:id="rId5"/>
    <p:sldId id="257" r:id="rId6"/>
    <p:sldId id="286" r:id="rId7"/>
    <p:sldId id="290" r:id="rId8"/>
    <p:sldId id="291" r:id="rId9"/>
    <p:sldId id="292" r:id="rId10"/>
    <p:sldId id="287" r:id="rId11"/>
    <p:sldId id="293" r:id="rId12"/>
    <p:sldId id="294" r:id="rId13"/>
    <p:sldId id="295" r:id="rId14"/>
    <p:sldId id="296" r:id="rId15"/>
    <p:sldId id="297" r:id="rId16"/>
    <p:sldId id="299" r:id="rId17"/>
    <p:sldId id="300" r:id="rId18"/>
    <p:sldId id="301" r:id="rId19"/>
    <p:sldId id="302" r:id="rId20"/>
    <p:sldId id="303" r:id="rId21"/>
    <p:sldId id="304" r:id="rId22"/>
    <p:sldId id="305" r:id="rId23"/>
    <p:sldId id="308" r:id="rId24"/>
    <p:sldId id="307" r:id="rId25"/>
    <p:sldId id="306" r:id="rId26"/>
    <p:sldId id="309" r:id="rId27"/>
    <p:sldId id="310" r:id="rId28"/>
    <p:sldId id="311" r:id="rId29"/>
    <p:sldId id="312" r:id="rId30"/>
    <p:sldId id="313" r:id="rId31"/>
    <p:sldId id="289" r:id="rId32"/>
    <p:sldId id="281" r:id="rId33"/>
    <p:sldId id="288" r:id="rId34"/>
    <p:sldId id="261" r:id="rId35"/>
  </p:sldIdLst>
  <p:sldSz cx="12188825" cy="6858000"/>
  <p:notesSz cx="6858000" cy="9144000"/>
  <p:defaultTextStyle>
    <a:defPPr>
      <a:defRPr lang="es-ES"/>
    </a:defPPr>
    <a:lvl1pPr marL="0" algn="l" defTabSz="614751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14751" algn="l" defTabSz="614751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29502" algn="l" defTabSz="614751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44253" algn="l" defTabSz="614751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59004" algn="l" defTabSz="614751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73756" algn="l" defTabSz="614751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88507" algn="l" defTabSz="614751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303258" algn="l" defTabSz="614751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918009" algn="l" defTabSz="614751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843426C6-0E67-3541-3B31-C4D6B99660CA}" name="Alejandra Machuca Vargas" initials="AMV" userId="Alejandra Machuca Vargas" providerId="Non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715E1B5-154A-370C-B984-F6E7436C13AB}" v="1" dt="2023-12-07T18:34:18.32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Estilo medio 2 - Énfasis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505E3EF-67EA-436B-97B2-0124C06EBD24}" styleName="Estilo medio 4 - Énfasis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69CF1AB2-1976-4502-BF36-3FF5EA218861}" styleName="Estilo medio 4 - Énfasis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D7AC3CCA-C797-4891-BE02-D94E43425B78}" styleName="Estilo medio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7DF18680-E054-41AD-8BC1-D1AEF772440D}" styleName="Estilo medio 2 - Énfasis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Estilo medio 2 - Énfasis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327F97BB-C833-4FB7-BDE5-3F7075034690}" styleName="Estilo temático 2 - Énfasis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38B1855-1B75-4FBE-930C-398BA8C253C6}" styleName="Estilo temático 2 - Énfasis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BC89EF96-8CEA-46FF-86C4-4CE0E7609802}" styleName="Estilo claro 3 - Acento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708" y="-99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heme" Target="theme/theme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microsoft.com/office/2018/10/relationships/authors" Target="author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ejandra Machuca Vargas" userId="S::amachuca@anid.cl::86ac2732-2b51-4944-98a0-f370a17243a1" providerId="AD" clId="Web-{7C0C4AE9-BBB8-4895-1AB5-1F455042058A}"/>
    <pc:docChg chg="modSld">
      <pc:chgData name="Alejandra Machuca Vargas" userId="S::amachuca@anid.cl::86ac2732-2b51-4944-98a0-f370a17243a1" providerId="AD" clId="Web-{7C0C4AE9-BBB8-4895-1AB5-1F455042058A}" dt="2022-03-25T14:23:56.145" v="68" actId="20577"/>
      <pc:docMkLst>
        <pc:docMk/>
      </pc:docMkLst>
      <pc:sldChg chg="modSp">
        <pc:chgData name="Alejandra Machuca Vargas" userId="S::amachuca@anid.cl::86ac2732-2b51-4944-98a0-f370a17243a1" providerId="AD" clId="Web-{7C0C4AE9-BBB8-4895-1AB5-1F455042058A}" dt="2022-03-25T14:21:46.778" v="55"/>
        <pc:sldMkLst>
          <pc:docMk/>
          <pc:sldMk cId="2169236573" sldId="282"/>
        </pc:sldMkLst>
        <pc:graphicFrameChg chg="mod modGraphic">
          <ac:chgData name="Alejandra Machuca Vargas" userId="S::amachuca@anid.cl::86ac2732-2b51-4944-98a0-f370a17243a1" providerId="AD" clId="Web-{7C0C4AE9-BBB8-4895-1AB5-1F455042058A}" dt="2022-03-25T14:21:46.778" v="55"/>
          <ac:graphicFrameMkLst>
            <pc:docMk/>
            <pc:sldMk cId="2169236573" sldId="282"/>
            <ac:graphicFrameMk id="3" creationId="{7EEC625D-E99E-4C91-BA82-176FE8F9F53D}"/>
          </ac:graphicFrameMkLst>
        </pc:graphicFrameChg>
      </pc:sldChg>
      <pc:sldChg chg="modSp">
        <pc:chgData name="Alejandra Machuca Vargas" userId="S::amachuca@anid.cl::86ac2732-2b51-4944-98a0-f370a17243a1" providerId="AD" clId="Web-{7C0C4AE9-BBB8-4895-1AB5-1F455042058A}" dt="2022-03-25T14:23:56.145" v="68" actId="20577"/>
        <pc:sldMkLst>
          <pc:docMk/>
          <pc:sldMk cId="4019489688" sldId="283"/>
        </pc:sldMkLst>
        <pc:spChg chg="mod">
          <ac:chgData name="Alejandra Machuca Vargas" userId="S::amachuca@anid.cl::86ac2732-2b51-4944-98a0-f370a17243a1" providerId="AD" clId="Web-{7C0C4AE9-BBB8-4895-1AB5-1F455042058A}" dt="2022-03-25T14:23:56.145" v="68" actId="20577"/>
          <ac:spMkLst>
            <pc:docMk/>
            <pc:sldMk cId="4019489688" sldId="283"/>
            <ac:spMk id="4" creationId="{849E4900-A57B-4DA3-B62C-26703F1FB06B}"/>
          </ac:spMkLst>
        </pc:spChg>
      </pc:sldChg>
      <pc:sldChg chg="modSp">
        <pc:chgData name="Alejandra Machuca Vargas" userId="S::amachuca@anid.cl::86ac2732-2b51-4944-98a0-f370a17243a1" providerId="AD" clId="Web-{7C0C4AE9-BBB8-4895-1AB5-1F455042058A}" dt="2022-03-25T14:23:15.596" v="67"/>
        <pc:sldMkLst>
          <pc:docMk/>
          <pc:sldMk cId="1986044176" sldId="284"/>
        </pc:sldMkLst>
        <pc:graphicFrameChg chg="mod modGraphic">
          <ac:chgData name="Alejandra Machuca Vargas" userId="S::amachuca@anid.cl::86ac2732-2b51-4944-98a0-f370a17243a1" providerId="AD" clId="Web-{7C0C4AE9-BBB8-4895-1AB5-1F455042058A}" dt="2022-03-25T14:23:15.596" v="67"/>
          <ac:graphicFrameMkLst>
            <pc:docMk/>
            <pc:sldMk cId="1986044176" sldId="284"/>
            <ac:graphicFrameMk id="2" creationId="{B8C91FF4-54EB-408B-B594-D997D927242A}"/>
          </ac:graphicFrameMkLst>
        </pc:graphicFrameChg>
      </pc:sldChg>
    </pc:docChg>
  </pc:docChgLst>
  <pc:docChgLst>
    <pc:chgData name="Alejandra Machuca Vargas" userId="86ac2732-2b51-4944-98a0-f370a17243a1" providerId="ADAL" clId="{BBE8581F-F5BA-48F9-9CD4-6D9D76F6C696}"/>
    <pc:docChg chg="undo custSel modSld">
      <pc:chgData name="Alejandra Machuca Vargas" userId="86ac2732-2b51-4944-98a0-f370a17243a1" providerId="ADAL" clId="{BBE8581F-F5BA-48F9-9CD4-6D9D76F6C696}" dt="2022-03-24T19:21:26.584" v="407" actId="1076"/>
      <pc:docMkLst>
        <pc:docMk/>
      </pc:docMkLst>
      <pc:sldChg chg="modSp mod">
        <pc:chgData name="Alejandra Machuca Vargas" userId="86ac2732-2b51-4944-98a0-f370a17243a1" providerId="ADAL" clId="{BBE8581F-F5BA-48F9-9CD4-6D9D76F6C696}" dt="2022-03-24T19:21:26.584" v="407" actId="1076"/>
        <pc:sldMkLst>
          <pc:docMk/>
          <pc:sldMk cId="833224055" sldId="257"/>
        </pc:sldMkLst>
        <pc:spChg chg="mod">
          <ac:chgData name="Alejandra Machuca Vargas" userId="86ac2732-2b51-4944-98a0-f370a17243a1" providerId="ADAL" clId="{BBE8581F-F5BA-48F9-9CD4-6D9D76F6C696}" dt="2022-03-24T18:44:12.307" v="177" actId="20577"/>
          <ac:spMkLst>
            <pc:docMk/>
            <pc:sldMk cId="833224055" sldId="257"/>
            <ac:spMk id="8" creationId="{00000000-0000-0000-0000-000000000000}"/>
          </ac:spMkLst>
        </pc:spChg>
        <pc:graphicFrameChg chg="mod modGraphic">
          <ac:chgData name="Alejandra Machuca Vargas" userId="86ac2732-2b51-4944-98a0-f370a17243a1" providerId="ADAL" clId="{BBE8581F-F5BA-48F9-9CD4-6D9D76F6C696}" dt="2022-03-24T19:21:21.713" v="406" actId="1076"/>
          <ac:graphicFrameMkLst>
            <pc:docMk/>
            <pc:sldMk cId="833224055" sldId="257"/>
            <ac:graphicFrameMk id="3" creationId="{00000000-0000-0000-0000-000000000000}"/>
          </ac:graphicFrameMkLst>
        </pc:graphicFrameChg>
        <pc:graphicFrameChg chg="mod">
          <ac:chgData name="Alejandra Machuca Vargas" userId="86ac2732-2b51-4944-98a0-f370a17243a1" providerId="ADAL" clId="{BBE8581F-F5BA-48F9-9CD4-6D9D76F6C696}" dt="2022-03-24T19:21:26.584" v="407" actId="1076"/>
          <ac:graphicFrameMkLst>
            <pc:docMk/>
            <pc:sldMk cId="833224055" sldId="257"/>
            <ac:graphicFrameMk id="4" creationId="{00000000-0000-0000-0000-000000000000}"/>
          </ac:graphicFrameMkLst>
        </pc:graphicFrameChg>
      </pc:sldChg>
      <pc:sldChg chg="modSp mod">
        <pc:chgData name="Alejandra Machuca Vargas" userId="86ac2732-2b51-4944-98a0-f370a17243a1" providerId="ADAL" clId="{BBE8581F-F5BA-48F9-9CD4-6D9D76F6C696}" dt="2022-03-24T18:45:22.741" v="217" actId="14100"/>
        <pc:sldMkLst>
          <pc:docMk/>
          <pc:sldMk cId="2896941634" sldId="271"/>
        </pc:sldMkLst>
        <pc:spChg chg="mod">
          <ac:chgData name="Alejandra Machuca Vargas" userId="86ac2732-2b51-4944-98a0-f370a17243a1" providerId="ADAL" clId="{BBE8581F-F5BA-48F9-9CD4-6D9D76F6C696}" dt="2022-03-24T18:45:12.800" v="214" actId="114"/>
          <ac:spMkLst>
            <pc:docMk/>
            <pc:sldMk cId="2896941634" sldId="271"/>
            <ac:spMk id="2" creationId="{00000000-0000-0000-0000-000000000000}"/>
          </ac:spMkLst>
        </pc:spChg>
        <pc:graphicFrameChg chg="mod modGraphic">
          <ac:chgData name="Alejandra Machuca Vargas" userId="86ac2732-2b51-4944-98a0-f370a17243a1" providerId="ADAL" clId="{BBE8581F-F5BA-48F9-9CD4-6D9D76F6C696}" dt="2022-03-24T18:45:22.741" v="217" actId="14100"/>
          <ac:graphicFrameMkLst>
            <pc:docMk/>
            <pc:sldMk cId="2896941634" sldId="271"/>
            <ac:graphicFrameMk id="5" creationId="{A6B4DE2F-DCB1-450E-94D1-94BD80BD4CEA}"/>
          </ac:graphicFrameMkLst>
        </pc:graphicFrameChg>
      </pc:sldChg>
      <pc:sldChg chg="modSp mod delCm modCm">
        <pc:chgData name="Alejandra Machuca Vargas" userId="86ac2732-2b51-4944-98a0-f370a17243a1" providerId="ADAL" clId="{BBE8581F-F5BA-48F9-9CD4-6D9D76F6C696}" dt="2022-03-24T18:31:01.589" v="11" actId="14734"/>
        <pc:sldMkLst>
          <pc:docMk/>
          <pc:sldMk cId="212385153" sldId="273"/>
        </pc:sldMkLst>
        <pc:graphicFrameChg chg="modGraphic">
          <ac:chgData name="Alejandra Machuca Vargas" userId="86ac2732-2b51-4944-98a0-f370a17243a1" providerId="ADAL" clId="{BBE8581F-F5BA-48F9-9CD4-6D9D76F6C696}" dt="2022-03-24T18:31:01.589" v="11" actId="14734"/>
          <ac:graphicFrameMkLst>
            <pc:docMk/>
            <pc:sldMk cId="212385153" sldId="273"/>
            <ac:graphicFrameMk id="7" creationId="{F3778327-53F6-4B52-9E98-27C52F55BFD8}"/>
          </ac:graphicFrameMkLst>
        </pc:graphicFrameChg>
      </pc:sldChg>
      <pc:sldChg chg="modSp mod delCm">
        <pc:chgData name="Alejandra Machuca Vargas" userId="86ac2732-2b51-4944-98a0-f370a17243a1" providerId="ADAL" clId="{BBE8581F-F5BA-48F9-9CD4-6D9D76F6C696}" dt="2022-03-24T18:55:42.344" v="242" actId="20577"/>
        <pc:sldMkLst>
          <pc:docMk/>
          <pc:sldMk cId="364508447" sldId="275"/>
        </pc:sldMkLst>
        <pc:graphicFrameChg chg="modGraphic">
          <ac:chgData name="Alejandra Machuca Vargas" userId="86ac2732-2b51-4944-98a0-f370a17243a1" providerId="ADAL" clId="{BBE8581F-F5BA-48F9-9CD4-6D9D76F6C696}" dt="2022-03-24T18:55:42.344" v="242" actId="20577"/>
          <ac:graphicFrameMkLst>
            <pc:docMk/>
            <pc:sldMk cId="364508447" sldId="275"/>
            <ac:graphicFrameMk id="7" creationId="{8E52CDFD-6BC7-4B88-BE5E-4D1036E3A80B}"/>
          </ac:graphicFrameMkLst>
        </pc:graphicFrameChg>
      </pc:sldChg>
      <pc:sldChg chg="modSp mod">
        <pc:chgData name="Alejandra Machuca Vargas" userId="86ac2732-2b51-4944-98a0-f370a17243a1" providerId="ADAL" clId="{BBE8581F-F5BA-48F9-9CD4-6D9D76F6C696}" dt="2022-03-24T18:43:38.327" v="164" actId="114"/>
        <pc:sldMkLst>
          <pc:docMk/>
          <pc:sldMk cId="3186697423" sldId="279"/>
        </pc:sldMkLst>
        <pc:spChg chg="mod">
          <ac:chgData name="Alejandra Machuca Vargas" userId="86ac2732-2b51-4944-98a0-f370a17243a1" providerId="ADAL" clId="{BBE8581F-F5BA-48F9-9CD4-6D9D76F6C696}" dt="2022-03-24T18:43:32.961" v="163" actId="114"/>
          <ac:spMkLst>
            <pc:docMk/>
            <pc:sldMk cId="3186697423" sldId="279"/>
            <ac:spMk id="2" creationId="{00000000-0000-0000-0000-000000000000}"/>
          </ac:spMkLst>
        </pc:spChg>
        <pc:graphicFrameChg chg="modGraphic">
          <ac:chgData name="Alejandra Machuca Vargas" userId="86ac2732-2b51-4944-98a0-f370a17243a1" providerId="ADAL" clId="{BBE8581F-F5BA-48F9-9CD4-6D9D76F6C696}" dt="2022-03-24T18:43:38.327" v="164" actId="114"/>
          <ac:graphicFrameMkLst>
            <pc:docMk/>
            <pc:sldMk cId="3186697423" sldId="279"/>
            <ac:graphicFrameMk id="4" creationId="{CE09562E-2CBC-45E3-B6F7-0411F969078E}"/>
          </ac:graphicFrameMkLst>
        </pc:graphicFrameChg>
      </pc:sldChg>
      <pc:sldChg chg="modSp mod">
        <pc:chgData name="Alejandra Machuca Vargas" userId="86ac2732-2b51-4944-98a0-f370a17243a1" providerId="ADAL" clId="{BBE8581F-F5BA-48F9-9CD4-6D9D76F6C696}" dt="2022-03-24T18:46:42.447" v="220" actId="14100"/>
        <pc:sldMkLst>
          <pc:docMk/>
          <pc:sldMk cId="1804241765" sldId="280"/>
        </pc:sldMkLst>
        <pc:spChg chg="mod">
          <ac:chgData name="Alejandra Machuca Vargas" userId="86ac2732-2b51-4944-98a0-f370a17243a1" providerId="ADAL" clId="{BBE8581F-F5BA-48F9-9CD4-6D9D76F6C696}" dt="2022-03-24T18:43:28.791" v="162" actId="114"/>
          <ac:spMkLst>
            <pc:docMk/>
            <pc:sldMk cId="1804241765" sldId="280"/>
            <ac:spMk id="5" creationId="{9F60CFFC-93AC-4261-AA43-C0B35259E318}"/>
          </ac:spMkLst>
        </pc:spChg>
        <pc:graphicFrameChg chg="mod modGraphic">
          <ac:chgData name="Alejandra Machuca Vargas" userId="86ac2732-2b51-4944-98a0-f370a17243a1" providerId="ADAL" clId="{BBE8581F-F5BA-48F9-9CD4-6D9D76F6C696}" dt="2022-03-24T18:46:42.447" v="220" actId="14100"/>
          <ac:graphicFrameMkLst>
            <pc:docMk/>
            <pc:sldMk cId="1804241765" sldId="280"/>
            <ac:graphicFrameMk id="6" creationId="{F0E694CA-47E6-4BDD-92A5-3DB46618CF0A}"/>
          </ac:graphicFrameMkLst>
        </pc:graphicFrameChg>
      </pc:sldChg>
      <pc:sldChg chg="modSp mod">
        <pc:chgData name="Alejandra Machuca Vargas" userId="86ac2732-2b51-4944-98a0-f370a17243a1" providerId="ADAL" clId="{BBE8581F-F5BA-48F9-9CD4-6D9D76F6C696}" dt="2022-03-24T18:45:31.386" v="218" actId="114"/>
        <pc:sldMkLst>
          <pc:docMk/>
          <pc:sldMk cId="2169236573" sldId="282"/>
        </pc:sldMkLst>
        <pc:spChg chg="mod">
          <ac:chgData name="Alejandra Machuca Vargas" userId="86ac2732-2b51-4944-98a0-f370a17243a1" providerId="ADAL" clId="{BBE8581F-F5BA-48F9-9CD4-6D9D76F6C696}" dt="2022-03-24T18:45:31.386" v="218" actId="114"/>
          <ac:spMkLst>
            <pc:docMk/>
            <pc:sldMk cId="2169236573" sldId="282"/>
            <ac:spMk id="2" creationId="{00000000-0000-0000-0000-000000000000}"/>
          </ac:spMkLst>
        </pc:spChg>
      </pc:sldChg>
      <pc:sldChg chg="addSp delSp modSp mod">
        <pc:chgData name="Alejandra Machuca Vargas" userId="86ac2732-2b51-4944-98a0-f370a17243a1" providerId="ADAL" clId="{BBE8581F-F5BA-48F9-9CD4-6D9D76F6C696}" dt="2022-03-24T19:20:10.256" v="405" actId="6549"/>
        <pc:sldMkLst>
          <pc:docMk/>
          <pc:sldMk cId="4019489688" sldId="283"/>
        </pc:sldMkLst>
        <pc:spChg chg="mod">
          <ac:chgData name="Alejandra Machuca Vargas" userId="86ac2732-2b51-4944-98a0-f370a17243a1" providerId="ADAL" clId="{BBE8581F-F5BA-48F9-9CD4-6D9D76F6C696}" dt="2022-03-24T19:20:10.256" v="405" actId="6549"/>
          <ac:spMkLst>
            <pc:docMk/>
            <pc:sldMk cId="4019489688" sldId="283"/>
            <ac:spMk id="5" creationId="{9F60CFFC-93AC-4261-AA43-C0B35259E318}"/>
          </ac:spMkLst>
        </pc:spChg>
        <pc:graphicFrameChg chg="add del">
          <ac:chgData name="Alejandra Machuca Vargas" userId="86ac2732-2b51-4944-98a0-f370a17243a1" providerId="ADAL" clId="{BBE8581F-F5BA-48F9-9CD4-6D9D76F6C696}" dt="2022-03-24T19:13:33.327" v="334" actId="478"/>
          <ac:graphicFrameMkLst>
            <pc:docMk/>
            <pc:sldMk cId="4019489688" sldId="283"/>
            <ac:graphicFrameMk id="2" creationId="{5EF4E922-7204-7991-C361-AAE731CFFE1D}"/>
          </ac:graphicFrameMkLst>
        </pc:graphicFrameChg>
        <pc:graphicFrameChg chg="add mod modGraphic">
          <ac:chgData name="Alejandra Machuca Vargas" userId="86ac2732-2b51-4944-98a0-f370a17243a1" providerId="ADAL" clId="{BBE8581F-F5BA-48F9-9CD4-6D9D76F6C696}" dt="2022-03-24T19:14:00.548" v="340" actId="14734"/>
          <ac:graphicFrameMkLst>
            <pc:docMk/>
            <pc:sldMk cId="4019489688" sldId="283"/>
            <ac:graphicFrameMk id="6" creationId="{46F55B18-16AC-4D95-B067-4F13F34057D7}"/>
          </ac:graphicFrameMkLst>
        </pc:graphicFrameChg>
      </pc:sldChg>
    </pc:docChg>
  </pc:docChgLst>
  <pc:docChgLst>
    <pc:chgData name="Alejandra Machuca Vargas" userId="S::amachuca@anid.cl::86ac2732-2b51-4944-98a0-f370a17243a1" providerId="AD" clId="Web-{0F0D73A2-6072-CDC5-3B87-B454F8A2D79E}"/>
    <pc:docChg chg="delSld modSld">
      <pc:chgData name="Alejandra Machuca Vargas" userId="S::amachuca@anid.cl::86ac2732-2b51-4944-98a0-f370a17243a1" providerId="AD" clId="Web-{0F0D73A2-6072-CDC5-3B87-B454F8A2D79E}" dt="2022-01-28T19:16:58.571" v="251" actId="20577"/>
      <pc:docMkLst>
        <pc:docMk/>
      </pc:docMkLst>
      <pc:sldChg chg="modSp">
        <pc:chgData name="Alejandra Machuca Vargas" userId="S::amachuca@anid.cl::86ac2732-2b51-4944-98a0-f370a17243a1" providerId="AD" clId="Web-{0F0D73A2-6072-CDC5-3B87-B454F8A2D79E}" dt="2022-01-28T13:16:45.156" v="41"/>
        <pc:sldMkLst>
          <pc:docMk/>
          <pc:sldMk cId="2896941634" sldId="271"/>
        </pc:sldMkLst>
        <pc:spChg chg="mod">
          <ac:chgData name="Alejandra Machuca Vargas" userId="S::amachuca@anid.cl::86ac2732-2b51-4944-98a0-f370a17243a1" providerId="AD" clId="Web-{0F0D73A2-6072-CDC5-3B87-B454F8A2D79E}" dt="2022-01-28T13:16:45.156" v="41"/>
          <ac:spMkLst>
            <pc:docMk/>
            <pc:sldMk cId="2896941634" sldId="271"/>
            <ac:spMk id="2" creationId="{00000000-0000-0000-0000-000000000000}"/>
          </ac:spMkLst>
        </pc:spChg>
      </pc:sldChg>
      <pc:sldChg chg="modSp del">
        <pc:chgData name="Alejandra Machuca Vargas" userId="S::amachuca@anid.cl::86ac2732-2b51-4944-98a0-f370a17243a1" providerId="AD" clId="Web-{0F0D73A2-6072-CDC5-3B87-B454F8A2D79E}" dt="2022-01-28T19:08:44.499" v="225"/>
        <pc:sldMkLst>
          <pc:docMk/>
          <pc:sldMk cId="2991516325" sldId="272"/>
        </pc:sldMkLst>
        <pc:spChg chg="mod">
          <ac:chgData name="Alejandra Machuca Vargas" userId="S::amachuca@anid.cl::86ac2732-2b51-4944-98a0-f370a17243a1" providerId="AD" clId="Web-{0F0D73A2-6072-CDC5-3B87-B454F8A2D79E}" dt="2022-01-28T13:16:40.391" v="40" actId="20577"/>
          <ac:spMkLst>
            <pc:docMk/>
            <pc:sldMk cId="2991516325" sldId="272"/>
            <ac:spMk id="2" creationId="{00000000-0000-0000-0000-000000000000}"/>
          </ac:spMkLst>
        </pc:spChg>
      </pc:sldChg>
      <pc:sldChg chg="modSp">
        <pc:chgData name="Alejandra Machuca Vargas" userId="S::amachuca@anid.cl::86ac2732-2b51-4944-98a0-f370a17243a1" providerId="AD" clId="Web-{0F0D73A2-6072-CDC5-3B87-B454F8A2D79E}" dt="2022-01-28T19:16:58.571" v="251" actId="20577"/>
        <pc:sldMkLst>
          <pc:docMk/>
          <pc:sldMk cId="212385153" sldId="273"/>
        </pc:sldMkLst>
        <pc:spChg chg="mod">
          <ac:chgData name="Alejandra Machuca Vargas" userId="S::amachuca@anid.cl::86ac2732-2b51-4944-98a0-f370a17243a1" providerId="AD" clId="Web-{0F0D73A2-6072-CDC5-3B87-B454F8A2D79E}" dt="2022-01-28T19:05:57.037" v="186" actId="20577"/>
          <ac:spMkLst>
            <pc:docMk/>
            <pc:sldMk cId="212385153" sldId="273"/>
            <ac:spMk id="2" creationId="{00000000-0000-0000-0000-000000000000}"/>
          </ac:spMkLst>
        </pc:spChg>
        <pc:spChg chg="mod">
          <ac:chgData name="Alejandra Machuca Vargas" userId="S::amachuca@anid.cl::86ac2732-2b51-4944-98a0-f370a17243a1" providerId="AD" clId="Web-{0F0D73A2-6072-CDC5-3B87-B454F8A2D79E}" dt="2022-01-28T19:16:58.571" v="251" actId="20577"/>
          <ac:spMkLst>
            <pc:docMk/>
            <pc:sldMk cId="212385153" sldId="273"/>
            <ac:spMk id="3" creationId="{628CD650-4076-41AA-880A-14CEADBD405A}"/>
          </ac:spMkLst>
        </pc:spChg>
        <pc:spChg chg="mod">
          <ac:chgData name="Alejandra Machuca Vargas" userId="S::amachuca@anid.cl::86ac2732-2b51-4944-98a0-f370a17243a1" providerId="AD" clId="Web-{0F0D73A2-6072-CDC5-3B87-B454F8A2D79E}" dt="2022-01-28T19:05:02.847" v="179" actId="20577"/>
          <ac:spMkLst>
            <pc:docMk/>
            <pc:sldMk cId="212385153" sldId="273"/>
            <ac:spMk id="8" creationId="{00000000-0000-0000-0000-000000000000}"/>
          </ac:spMkLst>
        </pc:spChg>
      </pc:sldChg>
      <pc:sldChg chg="del">
        <pc:chgData name="Alejandra Machuca Vargas" userId="S::amachuca@anid.cl::86ac2732-2b51-4944-98a0-f370a17243a1" providerId="AD" clId="Web-{0F0D73A2-6072-CDC5-3B87-B454F8A2D79E}" dt="2022-01-28T19:05:09.347" v="180"/>
        <pc:sldMkLst>
          <pc:docMk/>
          <pc:sldMk cId="2905250830" sldId="274"/>
        </pc:sldMkLst>
      </pc:sldChg>
      <pc:sldChg chg="addSp delSp modSp">
        <pc:chgData name="Alejandra Machuca Vargas" userId="S::amachuca@anid.cl::86ac2732-2b51-4944-98a0-f370a17243a1" providerId="AD" clId="Web-{0F0D73A2-6072-CDC5-3B87-B454F8A2D79E}" dt="2022-01-28T13:19:17.098" v="161" actId="1076"/>
        <pc:sldMkLst>
          <pc:docMk/>
          <pc:sldMk cId="364508447" sldId="275"/>
        </pc:sldMkLst>
        <pc:spChg chg="mod">
          <ac:chgData name="Alejandra Machuca Vargas" userId="S::amachuca@anid.cl::86ac2732-2b51-4944-98a0-f370a17243a1" providerId="AD" clId="Web-{0F0D73A2-6072-CDC5-3B87-B454F8A2D79E}" dt="2022-01-28T13:17:01.360" v="43"/>
          <ac:spMkLst>
            <pc:docMk/>
            <pc:sldMk cId="364508447" sldId="275"/>
            <ac:spMk id="2" creationId="{00000000-0000-0000-0000-000000000000}"/>
          </ac:spMkLst>
        </pc:spChg>
        <pc:spChg chg="add mod">
          <ac:chgData name="Alejandra Machuca Vargas" userId="S::amachuca@anid.cl::86ac2732-2b51-4944-98a0-f370a17243a1" providerId="AD" clId="Web-{0F0D73A2-6072-CDC5-3B87-B454F8A2D79E}" dt="2022-01-28T13:19:17.098" v="161" actId="1076"/>
          <ac:spMkLst>
            <pc:docMk/>
            <pc:sldMk cId="364508447" sldId="275"/>
            <ac:spMk id="4" creationId="{10C91B05-8893-4135-AE78-D3E70C4CFD0D}"/>
          </ac:spMkLst>
        </pc:spChg>
        <pc:graphicFrameChg chg="add del">
          <ac:chgData name="Alejandra Machuca Vargas" userId="S::amachuca@anid.cl::86ac2732-2b51-4944-98a0-f370a17243a1" providerId="AD" clId="Web-{0F0D73A2-6072-CDC5-3B87-B454F8A2D79E}" dt="2022-01-28T13:17:54.314" v="45"/>
          <ac:graphicFrameMkLst>
            <pc:docMk/>
            <pc:sldMk cId="364508447" sldId="275"/>
            <ac:graphicFrameMk id="3" creationId="{262BA5FC-9026-422C-9C49-3890F58D6FC9}"/>
          </ac:graphicFrameMkLst>
        </pc:graphicFrameChg>
      </pc:sldChg>
      <pc:sldChg chg="modSp del">
        <pc:chgData name="Alejandra Machuca Vargas" userId="S::amachuca@anid.cl::86ac2732-2b51-4944-98a0-f370a17243a1" providerId="AD" clId="Web-{0F0D73A2-6072-CDC5-3B87-B454F8A2D79E}" dt="2022-01-28T19:06:55.197" v="202"/>
        <pc:sldMkLst>
          <pc:docMk/>
          <pc:sldMk cId="2606580457" sldId="276"/>
        </pc:sldMkLst>
        <pc:spChg chg="mod">
          <ac:chgData name="Alejandra Machuca Vargas" userId="S::amachuca@anid.cl::86ac2732-2b51-4944-98a0-f370a17243a1" providerId="AD" clId="Web-{0F0D73A2-6072-CDC5-3B87-B454F8A2D79E}" dt="2022-01-28T13:20:25.834" v="171" actId="20577"/>
          <ac:spMkLst>
            <pc:docMk/>
            <pc:sldMk cId="2606580457" sldId="276"/>
            <ac:spMk id="2" creationId="{00000000-0000-0000-0000-000000000000}"/>
          </ac:spMkLst>
        </pc:spChg>
      </pc:sldChg>
      <pc:sldChg chg="modSp">
        <pc:chgData name="Alejandra Machuca Vargas" userId="S::amachuca@anid.cl::86ac2732-2b51-4944-98a0-f370a17243a1" providerId="AD" clId="Web-{0F0D73A2-6072-CDC5-3B87-B454F8A2D79E}" dt="2022-01-28T19:07:27.933" v="224"/>
        <pc:sldMkLst>
          <pc:docMk/>
          <pc:sldMk cId="3007559415" sldId="278"/>
        </pc:sldMkLst>
        <pc:graphicFrameChg chg="mod modGraphic">
          <ac:chgData name="Alejandra Machuca Vargas" userId="S::amachuca@anid.cl::86ac2732-2b51-4944-98a0-f370a17243a1" providerId="AD" clId="Web-{0F0D73A2-6072-CDC5-3B87-B454F8A2D79E}" dt="2022-01-28T19:07:27.933" v="224"/>
          <ac:graphicFrameMkLst>
            <pc:docMk/>
            <pc:sldMk cId="3007559415" sldId="278"/>
            <ac:graphicFrameMk id="6" creationId="{00000000-0000-0000-0000-000000000000}"/>
          </ac:graphicFrameMkLst>
        </pc:graphicFrameChg>
      </pc:sldChg>
      <pc:sldChg chg="modSp">
        <pc:chgData name="Alejandra Machuca Vargas" userId="S::amachuca@anid.cl::86ac2732-2b51-4944-98a0-f370a17243a1" providerId="AD" clId="Web-{0F0D73A2-6072-CDC5-3B87-B454F8A2D79E}" dt="2022-01-28T13:20:57.382" v="175" actId="20577"/>
        <pc:sldMkLst>
          <pc:docMk/>
          <pc:sldMk cId="3186697423" sldId="279"/>
        </pc:sldMkLst>
        <pc:spChg chg="mod">
          <ac:chgData name="Alejandra Machuca Vargas" userId="S::amachuca@anid.cl::86ac2732-2b51-4944-98a0-f370a17243a1" providerId="AD" clId="Web-{0F0D73A2-6072-CDC5-3B87-B454F8A2D79E}" dt="2022-01-28T13:20:57.382" v="175" actId="20577"/>
          <ac:spMkLst>
            <pc:docMk/>
            <pc:sldMk cId="3186697423" sldId="279"/>
            <ac:spMk id="2" creationId="{00000000-0000-0000-0000-000000000000}"/>
          </ac:spMkLst>
        </pc:spChg>
      </pc:sldChg>
      <pc:sldChg chg="modSp">
        <pc:chgData name="Alejandra Machuca Vargas" userId="S::amachuca@anid.cl::86ac2732-2b51-4944-98a0-f370a17243a1" providerId="AD" clId="Web-{0F0D73A2-6072-CDC5-3B87-B454F8A2D79E}" dt="2022-01-28T13:20:41.100" v="172"/>
        <pc:sldMkLst>
          <pc:docMk/>
          <pc:sldMk cId="1804241765" sldId="280"/>
        </pc:sldMkLst>
        <pc:spChg chg="mod">
          <ac:chgData name="Alejandra Machuca Vargas" userId="S::amachuca@anid.cl::86ac2732-2b51-4944-98a0-f370a17243a1" providerId="AD" clId="Web-{0F0D73A2-6072-CDC5-3B87-B454F8A2D79E}" dt="2022-01-28T13:20:41.100" v="172"/>
          <ac:spMkLst>
            <pc:docMk/>
            <pc:sldMk cId="1804241765" sldId="280"/>
            <ac:spMk id="5" creationId="{9F60CFFC-93AC-4261-AA43-C0B35259E318}"/>
          </ac:spMkLst>
        </pc:spChg>
      </pc:sldChg>
      <pc:sldChg chg="modSp">
        <pc:chgData name="Alejandra Machuca Vargas" userId="S::amachuca@anid.cl::86ac2732-2b51-4944-98a0-f370a17243a1" providerId="AD" clId="Web-{0F0D73A2-6072-CDC5-3B87-B454F8A2D79E}" dt="2022-01-28T19:06:38.883" v="201" actId="20577"/>
        <pc:sldMkLst>
          <pc:docMk/>
          <pc:sldMk cId="1860492245" sldId="281"/>
        </pc:sldMkLst>
        <pc:spChg chg="mod">
          <ac:chgData name="Alejandra Machuca Vargas" userId="S::amachuca@anid.cl::86ac2732-2b51-4944-98a0-f370a17243a1" providerId="AD" clId="Web-{0F0D73A2-6072-CDC5-3B87-B454F8A2D79E}" dt="2022-01-28T19:06:38.883" v="201" actId="20577"/>
          <ac:spMkLst>
            <pc:docMk/>
            <pc:sldMk cId="1860492245" sldId="281"/>
            <ac:spMk id="4" creationId="{8A795BD1-DEDB-4653-AA38-EB5193495C45}"/>
          </ac:spMkLst>
        </pc:spChg>
        <pc:spChg chg="mod">
          <ac:chgData name="Alejandra Machuca Vargas" userId="S::amachuca@anid.cl::86ac2732-2b51-4944-98a0-f370a17243a1" providerId="AD" clId="Web-{0F0D73A2-6072-CDC5-3B87-B454F8A2D79E}" dt="2022-01-28T13:20:14.990" v="169"/>
          <ac:spMkLst>
            <pc:docMk/>
            <pc:sldMk cId="1860492245" sldId="281"/>
            <ac:spMk id="5" creationId="{6F2B30A2-6668-4B9C-93D5-C92C176FC5F0}"/>
          </ac:spMkLst>
        </pc:spChg>
      </pc:sldChg>
    </pc:docChg>
  </pc:docChgLst>
  <pc:docChgLst>
    <pc:chgData name="Pamela Reyes Davey" userId="8d86595c-2302-468d-93b2-679f68fbcd45" providerId="ADAL" clId="{D670EBB8-49E8-415A-A627-A5BEE584C5AA}"/>
    <pc:docChg chg="delSld modSld">
      <pc:chgData name="Pamela Reyes Davey" userId="8d86595c-2302-468d-93b2-679f68fbcd45" providerId="ADAL" clId="{D670EBB8-49E8-415A-A627-A5BEE584C5AA}" dt="2022-04-13T16:32:21.642" v="437" actId="113"/>
      <pc:docMkLst>
        <pc:docMk/>
      </pc:docMkLst>
      <pc:sldChg chg="modSp mod">
        <pc:chgData name="Pamela Reyes Davey" userId="8d86595c-2302-468d-93b2-679f68fbcd45" providerId="ADAL" clId="{D670EBB8-49E8-415A-A627-A5BEE584C5AA}" dt="2022-04-13T16:10:46.228" v="11" actId="6549"/>
        <pc:sldMkLst>
          <pc:docMk/>
          <pc:sldMk cId="2896941634" sldId="271"/>
        </pc:sldMkLst>
        <pc:spChg chg="mod">
          <ac:chgData name="Pamela Reyes Davey" userId="8d86595c-2302-468d-93b2-679f68fbcd45" providerId="ADAL" clId="{D670EBB8-49E8-415A-A627-A5BEE584C5AA}" dt="2022-04-13T16:10:46.228" v="11" actId="6549"/>
          <ac:spMkLst>
            <pc:docMk/>
            <pc:sldMk cId="2896941634" sldId="271"/>
            <ac:spMk id="8" creationId="{00000000-0000-0000-0000-000000000000}"/>
          </ac:spMkLst>
        </pc:spChg>
      </pc:sldChg>
      <pc:sldChg chg="modSp mod">
        <pc:chgData name="Pamela Reyes Davey" userId="8d86595c-2302-468d-93b2-679f68fbcd45" providerId="ADAL" clId="{D670EBB8-49E8-415A-A627-A5BEE584C5AA}" dt="2022-04-13T16:32:21.642" v="437" actId="113"/>
        <pc:sldMkLst>
          <pc:docMk/>
          <pc:sldMk cId="212385153" sldId="273"/>
        </pc:sldMkLst>
        <pc:spChg chg="mod">
          <ac:chgData name="Pamela Reyes Davey" userId="8d86595c-2302-468d-93b2-679f68fbcd45" providerId="ADAL" clId="{D670EBB8-49E8-415A-A627-A5BEE584C5AA}" dt="2022-04-13T16:31:54.608" v="435" actId="6549"/>
          <ac:spMkLst>
            <pc:docMk/>
            <pc:sldMk cId="212385153" sldId="273"/>
            <ac:spMk id="8" creationId="{00000000-0000-0000-0000-000000000000}"/>
          </ac:spMkLst>
        </pc:spChg>
        <pc:graphicFrameChg chg="mod modGraphic">
          <ac:chgData name="Pamela Reyes Davey" userId="8d86595c-2302-468d-93b2-679f68fbcd45" providerId="ADAL" clId="{D670EBB8-49E8-415A-A627-A5BEE584C5AA}" dt="2022-04-13T16:32:21.642" v="437" actId="113"/>
          <ac:graphicFrameMkLst>
            <pc:docMk/>
            <pc:sldMk cId="212385153" sldId="273"/>
            <ac:graphicFrameMk id="7" creationId="{F3778327-53F6-4B52-9E98-27C52F55BFD8}"/>
          </ac:graphicFrameMkLst>
        </pc:graphicFrameChg>
      </pc:sldChg>
      <pc:sldChg chg="modSp mod">
        <pc:chgData name="Pamela Reyes Davey" userId="8d86595c-2302-468d-93b2-679f68fbcd45" providerId="ADAL" clId="{D670EBB8-49E8-415A-A627-A5BEE584C5AA}" dt="2022-04-13T16:30:44.093" v="423"/>
        <pc:sldMkLst>
          <pc:docMk/>
          <pc:sldMk cId="364508447" sldId="275"/>
        </pc:sldMkLst>
        <pc:spChg chg="mod">
          <ac:chgData name="Pamela Reyes Davey" userId="8d86595c-2302-468d-93b2-679f68fbcd45" providerId="ADAL" clId="{D670EBB8-49E8-415A-A627-A5BEE584C5AA}" dt="2022-04-13T16:30:04.771" v="422" actId="113"/>
          <ac:spMkLst>
            <pc:docMk/>
            <pc:sldMk cId="364508447" sldId="275"/>
            <ac:spMk id="2" creationId="{00000000-0000-0000-0000-000000000000}"/>
          </ac:spMkLst>
        </pc:spChg>
        <pc:spChg chg="mod">
          <ac:chgData name="Pamela Reyes Davey" userId="8d86595c-2302-468d-93b2-679f68fbcd45" providerId="ADAL" clId="{D670EBB8-49E8-415A-A627-A5BEE584C5AA}" dt="2022-04-13T16:26:59.774" v="341" actId="6549"/>
          <ac:spMkLst>
            <pc:docMk/>
            <pc:sldMk cId="364508447" sldId="275"/>
            <ac:spMk id="8" creationId="{00000000-0000-0000-0000-000000000000}"/>
          </ac:spMkLst>
        </pc:spChg>
        <pc:graphicFrameChg chg="mod">
          <ac:chgData name="Pamela Reyes Davey" userId="8d86595c-2302-468d-93b2-679f68fbcd45" providerId="ADAL" clId="{D670EBB8-49E8-415A-A627-A5BEE584C5AA}" dt="2022-04-13T16:30:44.093" v="423"/>
          <ac:graphicFrameMkLst>
            <pc:docMk/>
            <pc:sldMk cId="364508447" sldId="275"/>
            <ac:graphicFrameMk id="7" creationId="{8E52CDFD-6BC7-4B88-BE5E-4D1036E3A80B}"/>
          </ac:graphicFrameMkLst>
        </pc:graphicFrameChg>
      </pc:sldChg>
      <pc:sldChg chg="del">
        <pc:chgData name="Pamela Reyes Davey" userId="8d86595c-2302-468d-93b2-679f68fbcd45" providerId="ADAL" clId="{D670EBB8-49E8-415A-A627-A5BEE584C5AA}" dt="2022-04-13T16:31:07.775" v="424" actId="47"/>
        <pc:sldMkLst>
          <pc:docMk/>
          <pc:sldMk cId="3186697423" sldId="279"/>
        </pc:sldMkLst>
      </pc:sldChg>
      <pc:sldChg chg="del">
        <pc:chgData name="Pamela Reyes Davey" userId="8d86595c-2302-468d-93b2-679f68fbcd45" providerId="ADAL" clId="{D670EBB8-49E8-415A-A627-A5BEE584C5AA}" dt="2022-04-13T16:11:00.267" v="12" actId="47"/>
        <pc:sldMkLst>
          <pc:docMk/>
          <pc:sldMk cId="2169236573" sldId="282"/>
        </pc:sldMkLst>
      </pc:sldChg>
    </pc:docChg>
  </pc:docChgLst>
  <pc:docChgLst>
    <pc:chgData name="Pedro Cotal Zuniga" userId="b3590845-6937-4ce5-bc24-a2e505760017" providerId="ADAL" clId="{458D8D36-02B9-4C06-81E6-0D84C1919690}"/>
    <pc:docChg chg="undo custSel delSld modSld sldOrd">
      <pc:chgData name="Pedro Cotal Zuniga" userId="b3590845-6937-4ce5-bc24-a2e505760017" providerId="ADAL" clId="{458D8D36-02B9-4C06-81E6-0D84C1919690}" dt="2023-04-14T19:21:45.957" v="1535" actId="20577"/>
      <pc:docMkLst>
        <pc:docMk/>
      </pc:docMkLst>
      <pc:sldChg chg="addSp delSp modSp mod">
        <pc:chgData name="Pedro Cotal Zuniga" userId="b3590845-6937-4ce5-bc24-a2e505760017" providerId="ADAL" clId="{458D8D36-02B9-4C06-81E6-0D84C1919690}" dt="2023-04-14T19:09:26.740" v="1454" actId="14734"/>
        <pc:sldMkLst>
          <pc:docMk/>
          <pc:sldMk cId="833224055" sldId="257"/>
        </pc:sldMkLst>
        <pc:graphicFrameChg chg="add del mod modGraphic">
          <ac:chgData name="Pedro Cotal Zuniga" userId="b3590845-6937-4ce5-bc24-a2e505760017" providerId="ADAL" clId="{458D8D36-02B9-4C06-81E6-0D84C1919690}" dt="2023-03-28T13:36:15.875" v="157" actId="478"/>
          <ac:graphicFrameMkLst>
            <pc:docMk/>
            <pc:sldMk cId="833224055" sldId="257"/>
            <ac:graphicFrameMk id="2" creationId="{787BF4C4-E3B0-2585-CF1A-DE028BB8128E}"/>
          </ac:graphicFrameMkLst>
        </pc:graphicFrameChg>
        <pc:graphicFrameChg chg="mod modGraphic">
          <ac:chgData name="Pedro Cotal Zuniga" userId="b3590845-6937-4ce5-bc24-a2e505760017" providerId="ADAL" clId="{458D8D36-02B9-4C06-81E6-0D84C1919690}" dt="2023-04-14T19:09:26.740" v="1454" actId="14734"/>
          <ac:graphicFrameMkLst>
            <pc:docMk/>
            <pc:sldMk cId="833224055" sldId="257"/>
            <ac:graphicFrameMk id="3" creationId="{00000000-0000-0000-0000-000000000000}"/>
          </ac:graphicFrameMkLst>
        </pc:graphicFrameChg>
        <pc:graphicFrameChg chg="mod modGraphic">
          <ac:chgData name="Pedro Cotal Zuniga" userId="b3590845-6937-4ce5-bc24-a2e505760017" providerId="ADAL" clId="{458D8D36-02B9-4C06-81E6-0D84C1919690}" dt="2023-03-28T13:37:29.247" v="173" actId="14734"/>
          <ac:graphicFrameMkLst>
            <pc:docMk/>
            <pc:sldMk cId="833224055" sldId="257"/>
            <ac:graphicFrameMk id="4" creationId="{00000000-0000-0000-0000-000000000000}"/>
          </ac:graphicFrameMkLst>
        </pc:graphicFrameChg>
        <pc:graphicFrameChg chg="add del mod">
          <ac:chgData name="Pedro Cotal Zuniga" userId="b3590845-6937-4ce5-bc24-a2e505760017" providerId="ADAL" clId="{458D8D36-02B9-4C06-81E6-0D84C1919690}" dt="2023-03-28T13:37:23.655" v="171" actId="478"/>
          <ac:graphicFrameMkLst>
            <pc:docMk/>
            <pc:sldMk cId="833224055" sldId="257"/>
            <ac:graphicFrameMk id="5" creationId="{A694309D-43C3-101B-C08B-039732F90F0B}"/>
          </ac:graphicFrameMkLst>
        </pc:graphicFrameChg>
        <pc:graphicFrameChg chg="add mod">
          <ac:chgData name="Pedro Cotal Zuniga" userId="b3590845-6937-4ce5-bc24-a2e505760017" providerId="ADAL" clId="{458D8D36-02B9-4C06-81E6-0D84C1919690}" dt="2023-03-28T13:37:37.585" v="175" actId="1076"/>
          <ac:graphicFrameMkLst>
            <pc:docMk/>
            <pc:sldMk cId="833224055" sldId="257"/>
            <ac:graphicFrameMk id="6" creationId="{FB174E5D-E57B-A34F-4FDE-A8BD10BCC7CF}"/>
          </ac:graphicFrameMkLst>
        </pc:graphicFrameChg>
      </pc:sldChg>
      <pc:sldChg chg="del">
        <pc:chgData name="Pedro Cotal Zuniga" userId="b3590845-6937-4ce5-bc24-a2e505760017" providerId="ADAL" clId="{458D8D36-02B9-4C06-81E6-0D84C1919690}" dt="2023-03-28T13:22:48.278" v="0" actId="47"/>
        <pc:sldMkLst>
          <pc:docMk/>
          <pc:sldMk cId="3007559415" sldId="278"/>
        </pc:sldMkLst>
      </pc:sldChg>
      <pc:sldChg chg="modSp mod">
        <pc:chgData name="Pedro Cotal Zuniga" userId="b3590845-6937-4ce5-bc24-a2e505760017" providerId="ADAL" clId="{458D8D36-02B9-4C06-81E6-0D84C1919690}" dt="2023-03-28T15:06:14.836" v="1117" actId="20577"/>
        <pc:sldMkLst>
          <pc:docMk/>
          <pc:sldMk cId="1860492245" sldId="281"/>
        </pc:sldMkLst>
        <pc:spChg chg="mod">
          <ac:chgData name="Pedro Cotal Zuniga" userId="b3590845-6937-4ce5-bc24-a2e505760017" providerId="ADAL" clId="{458D8D36-02B9-4C06-81E6-0D84C1919690}" dt="2023-03-28T15:06:14.836" v="1117" actId="20577"/>
          <ac:spMkLst>
            <pc:docMk/>
            <pc:sldMk cId="1860492245" sldId="281"/>
            <ac:spMk id="5" creationId="{6F2B30A2-6668-4B9C-93D5-C92C176FC5F0}"/>
          </ac:spMkLst>
        </pc:spChg>
      </pc:sldChg>
      <pc:sldChg chg="del">
        <pc:chgData name="Pedro Cotal Zuniga" userId="b3590845-6937-4ce5-bc24-a2e505760017" providerId="ADAL" clId="{458D8D36-02B9-4C06-81E6-0D84C1919690}" dt="2023-03-28T15:06:52.298" v="1118" actId="47"/>
        <pc:sldMkLst>
          <pc:docMk/>
          <pc:sldMk cId="4019489688" sldId="283"/>
        </pc:sldMkLst>
      </pc:sldChg>
      <pc:sldChg chg="del">
        <pc:chgData name="Pedro Cotal Zuniga" userId="b3590845-6937-4ce5-bc24-a2e505760017" providerId="ADAL" clId="{458D8D36-02B9-4C06-81E6-0D84C1919690}" dt="2023-03-28T15:07:01.981" v="1119" actId="47"/>
        <pc:sldMkLst>
          <pc:docMk/>
          <pc:sldMk cId="1986044176" sldId="284"/>
        </pc:sldMkLst>
      </pc:sldChg>
      <pc:sldChg chg="modSp mod">
        <pc:chgData name="Pedro Cotal Zuniga" userId="b3590845-6937-4ce5-bc24-a2e505760017" providerId="ADAL" clId="{458D8D36-02B9-4C06-81E6-0D84C1919690}" dt="2023-04-14T19:21:45.957" v="1535" actId="20577"/>
        <pc:sldMkLst>
          <pc:docMk/>
          <pc:sldMk cId="2199229467" sldId="285"/>
        </pc:sldMkLst>
        <pc:spChg chg="mod">
          <ac:chgData name="Pedro Cotal Zuniga" userId="b3590845-6937-4ce5-bc24-a2e505760017" providerId="ADAL" clId="{458D8D36-02B9-4C06-81E6-0D84C1919690}" dt="2023-04-14T19:21:45.957" v="1535" actId="20577"/>
          <ac:spMkLst>
            <pc:docMk/>
            <pc:sldMk cId="2199229467" sldId="285"/>
            <ac:spMk id="5" creationId="{00000000-0000-0000-0000-000000000000}"/>
          </ac:spMkLst>
        </pc:spChg>
      </pc:sldChg>
      <pc:sldChg chg="modSp mod">
        <pc:chgData name="Pedro Cotal Zuniga" userId="b3590845-6937-4ce5-bc24-a2e505760017" providerId="ADAL" clId="{458D8D36-02B9-4C06-81E6-0D84C1919690}" dt="2023-04-14T19:15:34.765" v="1470"/>
        <pc:sldMkLst>
          <pc:docMk/>
          <pc:sldMk cId="1447994978" sldId="286"/>
        </pc:sldMkLst>
        <pc:spChg chg="mod">
          <ac:chgData name="Pedro Cotal Zuniga" userId="b3590845-6937-4ce5-bc24-a2e505760017" providerId="ADAL" clId="{458D8D36-02B9-4C06-81E6-0D84C1919690}" dt="2023-04-14T19:15:34.765" v="1470"/>
          <ac:spMkLst>
            <pc:docMk/>
            <pc:sldMk cId="1447994978" sldId="286"/>
            <ac:spMk id="3" creationId="{00000000-0000-0000-0000-000000000000}"/>
          </ac:spMkLst>
        </pc:spChg>
      </pc:sldChg>
      <pc:sldChg chg="addSp delSp modSp mod">
        <pc:chgData name="Pedro Cotal Zuniga" userId="b3590845-6937-4ce5-bc24-a2e505760017" providerId="ADAL" clId="{458D8D36-02B9-4C06-81E6-0D84C1919690}" dt="2023-04-14T19:18:40.444" v="1507" actId="20577"/>
        <pc:sldMkLst>
          <pc:docMk/>
          <pc:sldMk cId="60743104" sldId="287"/>
        </pc:sldMkLst>
        <pc:spChg chg="mod">
          <ac:chgData name="Pedro Cotal Zuniga" userId="b3590845-6937-4ce5-bc24-a2e505760017" providerId="ADAL" clId="{458D8D36-02B9-4C06-81E6-0D84C1919690}" dt="2023-04-14T19:18:40.444" v="1507" actId="20577"/>
          <ac:spMkLst>
            <pc:docMk/>
            <pc:sldMk cId="60743104" sldId="287"/>
            <ac:spMk id="3" creationId="{00000000-0000-0000-0000-000000000000}"/>
          </ac:spMkLst>
        </pc:spChg>
        <pc:graphicFrameChg chg="del">
          <ac:chgData name="Pedro Cotal Zuniga" userId="b3590845-6937-4ce5-bc24-a2e505760017" providerId="ADAL" clId="{458D8D36-02B9-4C06-81E6-0D84C1919690}" dt="2023-03-28T14:05:59.256" v="480" actId="478"/>
          <ac:graphicFrameMkLst>
            <pc:docMk/>
            <pc:sldMk cId="60743104" sldId="287"/>
            <ac:graphicFrameMk id="2" creationId="{00000000-0000-0000-0000-000000000000}"/>
          </ac:graphicFrameMkLst>
        </pc:graphicFrameChg>
        <pc:graphicFrameChg chg="add mod modGraphic">
          <ac:chgData name="Pedro Cotal Zuniga" userId="b3590845-6937-4ce5-bc24-a2e505760017" providerId="ADAL" clId="{458D8D36-02B9-4C06-81E6-0D84C1919690}" dt="2023-04-14T19:17:21.933" v="1473" actId="20577"/>
          <ac:graphicFrameMkLst>
            <pc:docMk/>
            <pc:sldMk cId="60743104" sldId="287"/>
            <ac:graphicFrameMk id="4" creationId="{D1BA7C55-D15D-50F8-1038-2C0DBD3FC9E6}"/>
          </ac:graphicFrameMkLst>
        </pc:graphicFrameChg>
      </pc:sldChg>
      <pc:sldChg chg="modSp mod">
        <pc:chgData name="Pedro Cotal Zuniga" userId="b3590845-6937-4ce5-bc24-a2e505760017" providerId="ADAL" clId="{458D8D36-02B9-4C06-81E6-0D84C1919690}" dt="2023-03-28T15:23:27.113" v="1423" actId="6549"/>
        <pc:sldMkLst>
          <pc:docMk/>
          <pc:sldMk cId="3396849541" sldId="288"/>
        </pc:sldMkLst>
        <pc:graphicFrameChg chg="mod modGraphic">
          <ac:chgData name="Pedro Cotal Zuniga" userId="b3590845-6937-4ce5-bc24-a2e505760017" providerId="ADAL" clId="{458D8D36-02B9-4C06-81E6-0D84C1919690}" dt="2023-03-28T15:23:27.113" v="1423" actId="6549"/>
          <ac:graphicFrameMkLst>
            <pc:docMk/>
            <pc:sldMk cId="3396849541" sldId="288"/>
            <ac:graphicFrameMk id="9" creationId="{6EF576E1-46B8-4BA8-8AFE-3288D44B672C}"/>
          </ac:graphicFrameMkLst>
        </pc:graphicFrameChg>
      </pc:sldChg>
      <pc:sldChg chg="modSp mod ord">
        <pc:chgData name="Pedro Cotal Zuniga" userId="b3590845-6937-4ce5-bc24-a2e505760017" providerId="ADAL" clId="{458D8D36-02B9-4C06-81E6-0D84C1919690}" dt="2023-04-14T19:20:30.976" v="1518" actId="20577"/>
        <pc:sldMkLst>
          <pc:docMk/>
          <pc:sldMk cId="3658002600" sldId="289"/>
        </pc:sldMkLst>
        <pc:spChg chg="mod">
          <ac:chgData name="Pedro Cotal Zuniga" userId="b3590845-6937-4ce5-bc24-a2e505760017" providerId="ADAL" clId="{458D8D36-02B9-4C06-81E6-0D84C1919690}" dt="2023-04-14T19:20:30.976" v="1518" actId="20577"/>
          <ac:spMkLst>
            <pc:docMk/>
            <pc:sldMk cId="3658002600" sldId="289"/>
            <ac:spMk id="4" creationId="{B434FDBB-859B-4E2A-97E9-597B28C38CC6}"/>
          </ac:spMkLst>
        </pc:spChg>
      </pc:sldChg>
    </pc:docChg>
  </pc:docChgLst>
  <pc:docChgLst>
    <pc:chgData name="Alejandra Machuca Vargas" userId="86ac2732-2b51-4944-98a0-f370a17243a1" providerId="ADAL" clId="{5BDC062F-DA95-4AFE-B8E4-3752FD62F60D}"/>
    <pc:docChg chg="custSel addSld delSld modSld">
      <pc:chgData name="Alejandra Machuca Vargas" userId="86ac2732-2b51-4944-98a0-f370a17243a1" providerId="ADAL" clId="{5BDC062F-DA95-4AFE-B8E4-3752FD62F60D}" dt="2022-01-14T11:43:32.068" v="394" actId="20577"/>
      <pc:docMkLst>
        <pc:docMk/>
      </pc:docMkLst>
      <pc:sldChg chg="modSp mod modShow">
        <pc:chgData name="Alejandra Machuca Vargas" userId="86ac2732-2b51-4944-98a0-f370a17243a1" providerId="ADAL" clId="{5BDC062F-DA95-4AFE-B8E4-3752FD62F60D}" dt="2022-01-14T11:41:19.262" v="339" actId="20577"/>
        <pc:sldMkLst>
          <pc:docMk/>
          <pc:sldMk cId="2991516325" sldId="272"/>
        </pc:sldMkLst>
        <pc:spChg chg="mod">
          <ac:chgData name="Alejandra Machuca Vargas" userId="86ac2732-2b51-4944-98a0-f370a17243a1" providerId="ADAL" clId="{5BDC062F-DA95-4AFE-B8E4-3752FD62F60D}" dt="2022-01-14T11:41:19.262" v="339" actId="20577"/>
          <ac:spMkLst>
            <pc:docMk/>
            <pc:sldMk cId="2991516325" sldId="272"/>
            <ac:spMk id="2" creationId="{00000000-0000-0000-0000-000000000000}"/>
          </ac:spMkLst>
        </pc:spChg>
      </pc:sldChg>
      <pc:sldChg chg="addSp modSp mod">
        <pc:chgData name="Alejandra Machuca Vargas" userId="86ac2732-2b51-4944-98a0-f370a17243a1" providerId="ADAL" clId="{5BDC062F-DA95-4AFE-B8E4-3752FD62F60D}" dt="2022-01-14T11:43:15.017" v="393" actId="20577"/>
        <pc:sldMkLst>
          <pc:docMk/>
          <pc:sldMk cId="212385153" sldId="273"/>
        </pc:sldMkLst>
        <pc:spChg chg="mod">
          <ac:chgData name="Alejandra Machuca Vargas" userId="86ac2732-2b51-4944-98a0-f370a17243a1" providerId="ADAL" clId="{5BDC062F-DA95-4AFE-B8E4-3752FD62F60D}" dt="2022-01-14T11:43:15.017" v="393" actId="20577"/>
          <ac:spMkLst>
            <pc:docMk/>
            <pc:sldMk cId="212385153" sldId="273"/>
            <ac:spMk id="2" creationId="{00000000-0000-0000-0000-000000000000}"/>
          </ac:spMkLst>
        </pc:spChg>
        <pc:spChg chg="add mod">
          <ac:chgData name="Alejandra Machuca Vargas" userId="86ac2732-2b51-4944-98a0-f370a17243a1" providerId="ADAL" clId="{5BDC062F-DA95-4AFE-B8E4-3752FD62F60D}" dt="2022-01-14T11:37:48.151" v="281" actId="5793"/>
          <ac:spMkLst>
            <pc:docMk/>
            <pc:sldMk cId="212385153" sldId="273"/>
            <ac:spMk id="3" creationId="{628CD650-4076-41AA-880A-14CEADBD405A}"/>
          </ac:spMkLst>
        </pc:spChg>
      </pc:sldChg>
      <pc:sldChg chg="modSp mod">
        <pc:chgData name="Alejandra Machuca Vargas" userId="86ac2732-2b51-4944-98a0-f370a17243a1" providerId="ADAL" clId="{5BDC062F-DA95-4AFE-B8E4-3752FD62F60D}" dt="2022-01-14T11:43:32.068" v="394" actId="20577"/>
        <pc:sldMkLst>
          <pc:docMk/>
          <pc:sldMk cId="2905250830" sldId="274"/>
        </pc:sldMkLst>
        <pc:spChg chg="mod">
          <ac:chgData name="Alejandra Machuca Vargas" userId="86ac2732-2b51-4944-98a0-f370a17243a1" providerId="ADAL" clId="{5BDC062F-DA95-4AFE-B8E4-3752FD62F60D}" dt="2022-01-14T11:43:32.068" v="394" actId="20577"/>
          <ac:spMkLst>
            <pc:docMk/>
            <pc:sldMk cId="2905250830" sldId="274"/>
            <ac:spMk id="2" creationId="{5635965B-667E-4230-8487-78F148A49FAC}"/>
          </ac:spMkLst>
        </pc:spChg>
      </pc:sldChg>
      <pc:sldChg chg="del">
        <pc:chgData name="Alejandra Machuca Vargas" userId="86ac2732-2b51-4944-98a0-f370a17243a1" providerId="ADAL" clId="{5BDC062F-DA95-4AFE-B8E4-3752FD62F60D}" dt="2022-01-13T13:31:33.808" v="10" actId="47"/>
        <pc:sldMkLst>
          <pc:docMk/>
          <pc:sldMk cId="1570342257" sldId="277"/>
        </pc:sldMkLst>
      </pc:sldChg>
      <pc:sldChg chg="addSp delSp modSp add mod">
        <pc:chgData name="Alejandra Machuca Vargas" userId="86ac2732-2b51-4944-98a0-f370a17243a1" providerId="ADAL" clId="{5BDC062F-DA95-4AFE-B8E4-3752FD62F60D}" dt="2022-01-13T13:28:49.846" v="4"/>
        <pc:sldMkLst>
          <pc:docMk/>
          <pc:sldMk cId="1804241765" sldId="280"/>
        </pc:sldMkLst>
        <pc:spChg chg="del">
          <ac:chgData name="Alejandra Machuca Vargas" userId="86ac2732-2b51-4944-98a0-f370a17243a1" providerId="ADAL" clId="{5BDC062F-DA95-4AFE-B8E4-3752FD62F60D}" dt="2022-01-13T13:28:35.345" v="1" actId="478"/>
          <ac:spMkLst>
            <pc:docMk/>
            <pc:sldMk cId="1804241765" sldId="280"/>
            <ac:spMk id="2" creationId="{00000000-0000-0000-0000-000000000000}"/>
          </ac:spMkLst>
        </pc:spChg>
        <pc:spChg chg="add mod">
          <ac:chgData name="Alejandra Machuca Vargas" userId="86ac2732-2b51-4944-98a0-f370a17243a1" providerId="ADAL" clId="{5BDC062F-DA95-4AFE-B8E4-3752FD62F60D}" dt="2022-01-13T13:28:43.679" v="3"/>
          <ac:spMkLst>
            <pc:docMk/>
            <pc:sldMk cId="1804241765" sldId="280"/>
            <ac:spMk id="4" creationId="{849E4900-A57B-4DA3-B62C-26703F1FB06B}"/>
          </ac:spMkLst>
        </pc:spChg>
        <pc:spChg chg="add mod">
          <ac:chgData name="Alejandra Machuca Vargas" userId="86ac2732-2b51-4944-98a0-f370a17243a1" providerId="ADAL" clId="{5BDC062F-DA95-4AFE-B8E4-3752FD62F60D}" dt="2022-01-13T13:28:49.846" v="4"/>
          <ac:spMkLst>
            <pc:docMk/>
            <pc:sldMk cId="1804241765" sldId="280"/>
            <ac:spMk id="5" creationId="{9F60CFFC-93AC-4261-AA43-C0B35259E318}"/>
          </ac:spMkLst>
        </pc:spChg>
        <pc:spChg chg="del">
          <ac:chgData name="Alejandra Machuca Vargas" userId="86ac2732-2b51-4944-98a0-f370a17243a1" providerId="ADAL" clId="{5BDC062F-DA95-4AFE-B8E4-3752FD62F60D}" dt="2022-01-13T13:28:37.636" v="2" actId="478"/>
          <ac:spMkLst>
            <pc:docMk/>
            <pc:sldMk cId="1804241765" sldId="280"/>
            <ac:spMk id="8" creationId="{00000000-0000-0000-0000-000000000000}"/>
          </ac:spMkLst>
        </pc:spChg>
      </pc:sldChg>
      <pc:sldChg chg="addSp delSp modSp add mod">
        <pc:chgData name="Alejandra Machuca Vargas" userId="86ac2732-2b51-4944-98a0-f370a17243a1" providerId="ADAL" clId="{5BDC062F-DA95-4AFE-B8E4-3752FD62F60D}" dt="2022-01-13T13:29:25.213" v="9"/>
        <pc:sldMkLst>
          <pc:docMk/>
          <pc:sldMk cId="1860492245" sldId="281"/>
        </pc:sldMkLst>
        <pc:spChg chg="del">
          <ac:chgData name="Alejandra Machuca Vargas" userId="86ac2732-2b51-4944-98a0-f370a17243a1" providerId="ADAL" clId="{5BDC062F-DA95-4AFE-B8E4-3752FD62F60D}" dt="2022-01-13T13:29:11.420" v="6" actId="478"/>
          <ac:spMkLst>
            <pc:docMk/>
            <pc:sldMk cId="1860492245" sldId="281"/>
            <ac:spMk id="2" creationId="{00000000-0000-0000-0000-000000000000}"/>
          </ac:spMkLst>
        </pc:spChg>
        <pc:spChg chg="add mod">
          <ac:chgData name="Alejandra Machuca Vargas" userId="86ac2732-2b51-4944-98a0-f370a17243a1" providerId="ADAL" clId="{5BDC062F-DA95-4AFE-B8E4-3752FD62F60D}" dt="2022-01-13T13:29:18.573" v="8"/>
          <ac:spMkLst>
            <pc:docMk/>
            <pc:sldMk cId="1860492245" sldId="281"/>
            <ac:spMk id="4" creationId="{8A795BD1-DEDB-4653-AA38-EB5193495C45}"/>
          </ac:spMkLst>
        </pc:spChg>
        <pc:spChg chg="add mod">
          <ac:chgData name="Alejandra Machuca Vargas" userId="86ac2732-2b51-4944-98a0-f370a17243a1" providerId="ADAL" clId="{5BDC062F-DA95-4AFE-B8E4-3752FD62F60D}" dt="2022-01-13T13:29:25.213" v="9"/>
          <ac:spMkLst>
            <pc:docMk/>
            <pc:sldMk cId="1860492245" sldId="281"/>
            <ac:spMk id="5" creationId="{6F2B30A2-6668-4B9C-93D5-C92C176FC5F0}"/>
          </ac:spMkLst>
        </pc:spChg>
        <pc:spChg chg="del">
          <ac:chgData name="Alejandra Machuca Vargas" userId="86ac2732-2b51-4944-98a0-f370a17243a1" providerId="ADAL" clId="{5BDC062F-DA95-4AFE-B8E4-3752FD62F60D}" dt="2022-01-13T13:29:13.156" v="7" actId="478"/>
          <ac:spMkLst>
            <pc:docMk/>
            <pc:sldMk cId="1860492245" sldId="281"/>
            <ac:spMk id="8" creationId="{00000000-0000-0000-0000-000000000000}"/>
          </ac:spMkLst>
        </pc:spChg>
      </pc:sldChg>
    </pc:docChg>
  </pc:docChgLst>
  <pc:docChgLst>
    <pc:chgData name="Carmen Huerta Silva" userId="S::chuerta@anid.cl::d702909b-cfb6-46d6-9eb2-dba02c1a857b" providerId="AD" clId="Web-{C715E1B5-154A-370C-B984-F6E7436C13AB}"/>
    <pc:docChg chg="sldOrd">
      <pc:chgData name="Carmen Huerta Silva" userId="S::chuerta@anid.cl::d702909b-cfb6-46d6-9eb2-dba02c1a857b" providerId="AD" clId="Web-{C715E1B5-154A-370C-B984-F6E7436C13AB}" dt="2023-12-07T18:34:18.325" v="0"/>
      <pc:docMkLst>
        <pc:docMk/>
      </pc:docMkLst>
      <pc:sldChg chg="ord">
        <pc:chgData name="Carmen Huerta Silva" userId="S::chuerta@anid.cl::d702909b-cfb6-46d6-9eb2-dba02c1a857b" providerId="AD" clId="Web-{C715E1B5-154A-370C-B984-F6E7436C13AB}" dt="2023-12-07T18:34:18.325" v="0"/>
        <pc:sldMkLst>
          <pc:docMk/>
          <pc:sldMk cId="1860492245" sldId="281"/>
        </pc:sldMkLst>
      </pc:sldChg>
    </pc:docChg>
  </pc:docChgLst>
  <pc:docChgLst>
    <pc:chgData name="Alejandra Machuca Vargas" userId="S::amachuca@anid.cl::86ac2732-2b51-4944-98a0-f370a17243a1" providerId="AD" clId="Web-{DB837F1B-F50D-68C6-0BAD-450808E211D9}"/>
    <pc:docChg chg="modSld">
      <pc:chgData name="Alejandra Machuca Vargas" userId="S::amachuca@anid.cl::86ac2732-2b51-4944-98a0-f370a17243a1" providerId="AD" clId="Web-{DB837F1B-F50D-68C6-0BAD-450808E211D9}" dt="2022-02-02T18:12:34.772" v="12"/>
      <pc:docMkLst>
        <pc:docMk/>
      </pc:docMkLst>
      <pc:sldChg chg="addSp delSp modSp">
        <pc:chgData name="Alejandra Machuca Vargas" userId="S::amachuca@anid.cl::86ac2732-2b51-4944-98a0-f370a17243a1" providerId="AD" clId="Web-{DB837F1B-F50D-68C6-0BAD-450808E211D9}" dt="2022-02-02T18:12:34.772" v="12"/>
        <pc:sldMkLst>
          <pc:docMk/>
          <pc:sldMk cId="2896941634" sldId="271"/>
        </pc:sldMkLst>
        <pc:graphicFrameChg chg="add mod">
          <ac:chgData name="Alejandra Machuca Vargas" userId="S::amachuca@anid.cl::86ac2732-2b51-4944-98a0-f370a17243a1" providerId="AD" clId="Web-{DB837F1B-F50D-68C6-0BAD-450808E211D9}" dt="2022-02-02T18:12:08.131" v="8" actId="1076"/>
          <ac:graphicFrameMkLst>
            <pc:docMk/>
            <pc:sldMk cId="2896941634" sldId="271"/>
            <ac:graphicFrameMk id="3" creationId="{7EEC625D-E99E-4C91-BA82-176FE8F9F53D}"/>
          </ac:graphicFrameMkLst>
        </pc:graphicFrameChg>
        <pc:graphicFrameChg chg="add del mod modGraphic">
          <ac:chgData name="Alejandra Machuca Vargas" userId="S::amachuca@anid.cl::86ac2732-2b51-4944-98a0-f370a17243a1" providerId="AD" clId="Web-{DB837F1B-F50D-68C6-0BAD-450808E211D9}" dt="2022-02-02T18:12:34.772" v="12"/>
          <ac:graphicFrameMkLst>
            <pc:docMk/>
            <pc:sldMk cId="2896941634" sldId="271"/>
            <ac:graphicFrameMk id="4" creationId="{01FCC2B0-74E0-4DE0-9ABC-F0794C3AC8C2}"/>
          </ac:graphicFrameMkLst>
        </pc:graphicFrameChg>
      </pc:sldChg>
      <pc:sldChg chg="modSp">
        <pc:chgData name="Alejandra Machuca Vargas" userId="S::amachuca@anid.cl::86ac2732-2b51-4944-98a0-f370a17243a1" providerId="AD" clId="Web-{DB837F1B-F50D-68C6-0BAD-450808E211D9}" dt="2022-02-02T18:06:24.046" v="5" actId="20577"/>
        <pc:sldMkLst>
          <pc:docMk/>
          <pc:sldMk cId="212385153" sldId="273"/>
        </pc:sldMkLst>
        <pc:spChg chg="mod">
          <ac:chgData name="Alejandra Machuca Vargas" userId="S::amachuca@anid.cl::86ac2732-2b51-4944-98a0-f370a17243a1" providerId="AD" clId="Web-{DB837F1B-F50D-68C6-0BAD-450808E211D9}" dt="2022-02-02T18:06:24.046" v="5" actId="20577"/>
          <ac:spMkLst>
            <pc:docMk/>
            <pc:sldMk cId="212385153" sldId="273"/>
            <ac:spMk id="3" creationId="{628CD650-4076-41AA-880A-14CEADBD405A}"/>
          </ac:spMkLst>
        </pc:spChg>
      </pc:sldChg>
    </pc:docChg>
  </pc:docChgLst>
  <pc:docChgLst>
    <pc:chgData name="Pamela Reyes Davey" userId="8d86595c-2302-468d-93b2-679f68fbcd45" providerId="ADAL" clId="{AD769A65-6825-4D69-9036-3A5C0D888A79}"/>
    <pc:docChg chg="modSld">
      <pc:chgData name="Pamela Reyes Davey" userId="8d86595c-2302-468d-93b2-679f68fbcd45" providerId="ADAL" clId="{AD769A65-6825-4D69-9036-3A5C0D888A79}" dt="2022-03-17T20:03:30.261" v="2" actId="20577"/>
      <pc:docMkLst>
        <pc:docMk/>
      </pc:docMkLst>
      <pc:sldChg chg="modSp mod modCm">
        <pc:chgData name="Pamela Reyes Davey" userId="8d86595c-2302-468d-93b2-679f68fbcd45" providerId="ADAL" clId="{AD769A65-6825-4D69-9036-3A5C0D888A79}" dt="2022-03-17T20:03:30.261" v="2" actId="20577"/>
        <pc:sldMkLst>
          <pc:docMk/>
          <pc:sldMk cId="212385153" sldId="273"/>
        </pc:sldMkLst>
        <pc:graphicFrameChg chg="mod modGraphic">
          <ac:chgData name="Pamela Reyes Davey" userId="8d86595c-2302-468d-93b2-679f68fbcd45" providerId="ADAL" clId="{AD769A65-6825-4D69-9036-3A5C0D888A79}" dt="2022-03-17T20:03:30.261" v="2" actId="20577"/>
          <ac:graphicFrameMkLst>
            <pc:docMk/>
            <pc:sldMk cId="212385153" sldId="273"/>
            <ac:graphicFrameMk id="7" creationId="{F3778327-53F6-4B52-9E98-27C52F55BFD8}"/>
          </ac:graphicFrameMkLst>
        </pc:graphicFrameChg>
      </pc:sldChg>
    </pc:docChg>
  </pc:docChgLst>
  <pc:docChgLst>
    <pc:chgData name="Pedro Cotal Zuniga" userId="b3590845-6937-4ce5-bc24-a2e505760017" providerId="ADAL" clId="{A3799544-9F9D-4094-A7EF-4D14ABDE60D1}"/>
    <pc:docChg chg="modSld">
      <pc:chgData name="Pedro Cotal Zuniga" userId="b3590845-6937-4ce5-bc24-a2e505760017" providerId="ADAL" clId="{A3799544-9F9D-4094-A7EF-4D14ABDE60D1}" dt="2022-09-12T15:08:11.357" v="7" actId="115"/>
      <pc:docMkLst>
        <pc:docMk/>
      </pc:docMkLst>
      <pc:sldChg chg="modSp mod">
        <pc:chgData name="Pedro Cotal Zuniga" userId="b3590845-6937-4ce5-bc24-a2e505760017" providerId="ADAL" clId="{A3799544-9F9D-4094-A7EF-4D14ABDE60D1}" dt="2022-09-12T15:07:08.488" v="3" actId="113"/>
        <pc:sldMkLst>
          <pc:docMk/>
          <pc:sldMk cId="2199229467" sldId="285"/>
        </pc:sldMkLst>
        <pc:spChg chg="mod">
          <ac:chgData name="Pedro Cotal Zuniga" userId="b3590845-6937-4ce5-bc24-a2e505760017" providerId="ADAL" clId="{A3799544-9F9D-4094-A7EF-4D14ABDE60D1}" dt="2022-09-12T15:07:08.488" v="3" actId="113"/>
          <ac:spMkLst>
            <pc:docMk/>
            <pc:sldMk cId="2199229467" sldId="285"/>
            <ac:spMk id="5" creationId="{00000000-0000-0000-0000-000000000000}"/>
          </ac:spMkLst>
        </pc:spChg>
      </pc:sldChg>
      <pc:sldChg chg="modSp mod">
        <pc:chgData name="Pedro Cotal Zuniga" userId="b3590845-6937-4ce5-bc24-a2e505760017" providerId="ADAL" clId="{A3799544-9F9D-4094-A7EF-4D14ABDE60D1}" dt="2022-09-12T15:08:11.357" v="7" actId="115"/>
        <pc:sldMkLst>
          <pc:docMk/>
          <pc:sldMk cId="60743104" sldId="287"/>
        </pc:sldMkLst>
        <pc:spChg chg="mod">
          <ac:chgData name="Pedro Cotal Zuniga" userId="b3590845-6937-4ce5-bc24-a2e505760017" providerId="ADAL" clId="{A3799544-9F9D-4094-A7EF-4D14ABDE60D1}" dt="2022-09-12T15:08:11.357" v="7" actId="115"/>
          <ac:spMkLst>
            <pc:docMk/>
            <pc:sldMk cId="60743104" sldId="287"/>
            <ac:spMk id="3" creationId="{00000000-0000-0000-0000-000000000000}"/>
          </ac:spMkLst>
        </pc:spChg>
      </pc:sldChg>
    </pc:docChg>
  </pc:docChgLst>
  <pc:docChgLst>
    <pc:chgData name="Pamela Reyes Davey" userId="8d86595c-2302-468d-93b2-679f68fbcd45" providerId="ADAL" clId="{A4DE6CA0-4FB0-4A3F-85DA-33CE09390729}"/>
    <pc:docChg chg="custSel modSld">
      <pc:chgData name="Pamela Reyes Davey" userId="8d86595c-2302-468d-93b2-679f68fbcd45" providerId="ADAL" clId="{A4DE6CA0-4FB0-4A3F-85DA-33CE09390729}" dt="2023-05-18T16:45:04.167" v="125" actId="120"/>
      <pc:docMkLst>
        <pc:docMk/>
      </pc:docMkLst>
      <pc:sldChg chg="modSp mod">
        <pc:chgData name="Pamela Reyes Davey" userId="8d86595c-2302-468d-93b2-679f68fbcd45" providerId="ADAL" clId="{A4DE6CA0-4FB0-4A3F-85DA-33CE09390729}" dt="2023-05-18T16:43:28.670" v="44" actId="6549"/>
        <pc:sldMkLst>
          <pc:docMk/>
          <pc:sldMk cId="2199229467" sldId="285"/>
        </pc:sldMkLst>
        <pc:spChg chg="mod">
          <ac:chgData name="Pamela Reyes Davey" userId="8d86595c-2302-468d-93b2-679f68fbcd45" providerId="ADAL" clId="{A4DE6CA0-4FB0-4A3F-85DA-33CE09390729}" dt="2023-05-18T16:43:28.670" v="44" actId="6549"/>
          <ac:spMkLst>
            <pc:docMk/>
            <pc:sldMk cId="2199229467" sldId="285"/>
            <ac:spMk id="5" creationId="{00000000-0000-0000-0000-000000000000}"/>
          </ac:spMkLst>
        </pc:spChg>
      </pc:sldChg>
      <pc:sldChg chg="modSp mod">
        <pc:chgData name="Pamela Reyes Davey" userId="8d86595c-2302-468d-93b2-679f68fbcd45" providerId="ADAL" clId="{A4DE6CA0-4FB0-4A3F-85DA-33CE09390729}" dt="2023-05-18T16:44:17.619" v="108" actId="20577"/>
        <pc:sldMkLst>
          <pc:docMk/>
          <pc:sldMk cId="60743104" sldId="287"/>
        </pc:sldMkLst>
        <pc:spChg chg="mod">
          <ac:chgData name="Pamela Reyes Davey" userId="8d86595c-2302-468d-93b2-679f68fbcd45" providerId="ADAL" clId="{A4DE6CA0-4FB0-4A3F-85DA-33CE09390729}" dt="2023-05-18T16:44:17.619" v="108" actId="20577"/>
          <ac:spMkLst>
            <pc:docMk/>
            <pc:sldMk cId="60743104" sldId="287"/>
            <ac:spMk id="3" creationId="{00000000-0000-0000-0000-000000000000}"/>
          </ac:spMkLst>
        </pc:spChg>
        <pc:spChg chg="mod">
          <ac:chgData name="Pamela Reyes Davey" userId="8d86595c-2302-468d-93b2-679f68fbcd45" providerId="ADAL" clId="{A4DE6CA0-4FB0-4A3F-85DA-33CE09390729}" dt="2023-05-18T16:43:56.883" v="64" actId="20577"/>
          <ac:spMkLst>
            <pc:docMk/>
            <pc:sldMk cId="60743104" sldId="287"/>
            <ac:spMk id="8" creationId="{00000000-0000-0000-0000-000000000000}"/>
          </ac:spMkLst>
        </pc:spChg>
      </pc:sldChg>
      <pc:sldChg chg="modSp mod">
        <pc:chgData name="Pamela Reyes Davey" userId="8d86595c-2302-468d-93b2-679f68fbcd45" providerId="ADAL" clId="{A4DE6CA0-4FB0-4A3F-85DA-33CE09390729}" dt="2023-05-18T16:45:04.167" v="125" actId="120"/>
        <pc:sldMkLst>
          <pc:docMk/>
          <pc:sldMk cId="3396849541" sldId="288"/>
        </pc:sldMkLst>
        <pc:graphicFrameChg chg="modGraphic">
          <ac:chgData name="Pamela Reyes Davey" userId="8d86595c-2302-468d-93b2-679f68fbcd45" providerId="ADAL" clId="{A4DE6CA0-4FB0-4A3F-85DA-33CE09390729}" dt="2023-05-18T16:45:04.167" v="125" actId="120"/>
          <ac:graphicFrameMkLst>
            <pc:docMk/>
            <pc:sldMk cId="3396849541" sldId="288"/>
            <ac:graphicFrameMk id="9" creationId="{6EF576E1-46B8-4BA8-8AFE-3288D44B672C}"/>
          </ac:graphicFrameMkLst>
        </pc:graphicFrameChg>
      </pc:sldChg>
    </pc:docChg>
  </pc:docChgLst>
  <pc:docChgLst>
    <pc:chgData name="Alejandra Machuca Vargas" userId="86ac2732-2b51-4944-98a0-f370a17243a1" providerId="ADAL" clId="{3508BE7A-B61B-4EE6-BC2C-8094F7C858B4}"/>
    <pc:docChg chg="undo custSel addSld delSld modSld sldOrd">
      <pc:chgData name="Alejandra Machuca Vargas" userId="86ac2732-2b51-4944-98a0-f370a17243a1" providerId="ADAL" clId="{3508BE7A-B61B-4EE6-BC2C-8094F7C858B4}" dt="2022-02-02T20:24:22.471" v="2762" actId="1076"/>
      <pc:docMkLst>
        <pc:docMk/>
      </pc:docMkLst>
      <pc:sldChg chg="modSp mod">
        <pc:chgData name="Alejandra Machuca Vargas" userId="86ac2732-2b51-4944-98a0-f370a17243a1" providerId="ADAL" clId="{3508BE7A-B61B-4EE6-BC2C-8094F7C858B4}" dt="2022-02-02T19:56:50.627" v="2289" actId="115"/>
        <pc:sldMkLst>
          <pc:docMk/>
          <pc:sldMk cId="636422407" sldId="256"/>
        </pc:sldMkLst>
        <pc:spChg chg="mod">
          <ac:chgData name="Alejandra Machuca Vargas" userId="86ac2732-2b51-4944-98a0-f370a17243a1" providerId="ADAL" clId="{3508BE7A-B61B-4EE6-BC2C-8094F7C858B4}" dt="2022-02-02T19:56:50.627" v="2289" actId="115"/>
          <ac:spMkLst>
            <pc:docMk/>
            <pc:sldMk cId="636422407" sldId="256"/>
            <ac:spMk id="3" creationId="{00000000-0000-0000-0000-000000000000}"/>
          </ac:spMkLst>
        </pc:spChg>
      </pc:sldChg>
      <pc:sldChg chg="addSp delSp modSp mod">
        <pc:chgData name="Alejandra Machuca Vargas" userId="86ac2732-2b51-4944-98a0-f370a17243a1" providerId="ADAL" clId="{3508BE7A-B61B-4EE6-BC2C-8094F7C858B4}" dt="2022-02-02T20:18:16.059" v="2553" actId="255"/>
        <pc:sldMkLst>
          <pc:docMk/>
          <pc:sldMk cId="2896941634" sldId="271"/>
        </pc:sldMkLst>
        <pc:spChg chg="mod">
          <ac:chgData name="Alejandra Machuca Vargas" userId="86ac2732-2b51-4944-98a0-f370a17243a1" providerId="ADAL" clId="{3508BE7A-B61B-4EE6-BC2C-8094F7C858B4}" dt="2022-02-02T19:34:20.463" v="1876" actId="20577"/>
          <ac:spMkLst>
            <pc:docMk/>
            <pc:sldMk cId="2896941634" sldId="271"/>
            <ac:spMk id="2" creationId="{00000000-0000-0000-0000-000000000000}"/>
          </ac:spMkLst>
        </pc:spChg>
        <pc:spChg chg="add del mod">
          <ac:chgData name="Alejandra Machuca Vargas" userId="86ac2732-2b51-4944-98a0-f370a17243a1" providerId="ADAL" clId="{3508BE7A-B61B-4EE6-BC2C-8094F7C858B4}" dt="2022-02-02T19:21:42.164" v="1377" actId="478"/>
          <ac:spMkLst>
            <pc:docMk/>
            <pc:sldMk cId="2896941634" sldId="271"/>
            <ac:spMk id="6" creationId="{581331C4-BD86-44C6-A8B6-D502FFA29A03}"/>
          </ac:spMkLst>
        </pc:spChg>
        <pc:spChg chg="mod">
          <ac:chgData name="Alejandra Machuca Vargas" userId="86ac2732-2b51-4944-98a0-f370a17243a1" providerId="ADAL" clId="{3508BE7A-B61B-4EE6-BC2C-8094F7C858B4}" dt="2022-02-02T19:52:56.351" v="2265" actId="1076"/>
          <ac:spMkLst>
            <pc:docMk/>
            <pc:sldMk cId="2896941634" sldId="271"/>
            <ac:spMk id="8" creationId="{00000000-0000-0000-0000-000000000000}"/>
          </ac:spMkLst>
        </pc:spChg>
        <pc:graphicFrameChg chg="del mod modGraphic">
          <ac:chgData name="Alejandra Machuca Vargas" userId="86ac2732-2b51-4944-98a0-f370a17243a1" providerId="ADAL" clId="{3508BE7A-B61B-4EE6-BC2C-8094F7C858B4}" dt="2022-02-02T19:21:36.873" v="1376" actId="478"/>
          <ac:graphicFrameMkLst>
            <pc:docMk/>
            <pc:sldMk cId="2896941634" sldId="271"/>
            <ac:graphicFrameMk id="3" creationId="{7EEC625D-E99E-4C91-BA82-176FE8F9F53D}"/>
          </ac:graphicFrameMkLst>
        </pc:graphicFrameChg>
        <pc:graphicFrameChg chg="add del mod">
          <ac:chgData name="Alejandra Machuca Vargas" userId="86ac2732-2b51-4944-98a0-f370a17243a1" providerId="ADAL" clId="{3508BE7A-B61B-4EE6-BC2C-8094F7C858B4}" dt="2022-02-02T18:12:57.809" v="13" actId="478"/>
          <ac:graphicFrameMkLst>
            <pc:docMk/>
            <pc:sldMk cId="2896941634" sldId="271"/>
            <ac:graphicFrameMk id="4" creationId="{31439806-3BB4-42A6-8973-D71374329D51}"/>
          </ac:graphicFrameMkLst>
        </pc:graphicFrameChg>
        <pc:graphicFrameChg chg="add mod modGraphic">
          <ac:chgData name="Alejandra Machuca Vargas" userId="86ac2732-2b51-4944-98a0-f370a17243a1" providerId="ADAL" clId="{3508BE7A-B61B-4EE6-BC2C-8094F7C858B4}" dt="2022-02-02T20:18:16.059" v="2553" actId="255"/>
          <ac:graphicFrameMkLst>
            <pc:docMk/>
            <pc:sldMk cId="2896941634" sldId="271"/>
            <ac:graphicFrameMk id="5" creationId="{A6B4DE2F-DCB1-450E-94D1-94BD80BD4CEA}"/>
          </ac:graphicFrameMkLst>
        </pc:graphicFrameChg>
      </pc:sldChg>
      <pc:sldChg chg="addSp delSp modSp mod addCm">
        <pc:chgData name="Alejandra Machuca Vargas" userId="86ac2732-2b51-4944-98a0-f370a17243a1" providerId="ADAL" clId="{3508BE7A-B61B-4EE6-BC2C-8094F7C858B4}" dt="2022-02-02T20:19:28.106" v="2554"/>
        <pc:sldMkLst>
          <pc:docMk/>
          <pc:sldMk cId="212385153" sldId="273"/>
        </pc:sldMkLst>
        <pc:spChg chg="del">
          <ac:chgData name="Alejandra Machuca Vargas" userId="86ac2732-2b51-4944-98a0-f370a17243a1" providerId="ADAL" clId="{3508BE7A-B61B-4EE6-BC2C-8094F7C858B4}" dt="2022-02-02T19:45:03.788" v="2107" actId="478"/>
          <ac:spMkLst>
            <pc:docMk/>
            <pc:sldMk cId="212385153" sldId="273"/>
            <ac:spMk id="2" creationId="{00000000-0000-0000-0000-000000000000}"/>
          </ac:spMkLst>
        </pc:spChg>
        <pc:spChg chg="del mod">
          <ac:chgData name="Alejandra Machuca Vargas" userId="86ac2732-2b51-4944-98a0-f370a17243a1" providerId="ADAL" clId="{3508BE7A-B61B-4EE6-BC2C-8094F7C858B4}" dt="2022-02-02T18:18:58.165" v="256" actId="478"/>
          <ac:spMkLst>
            <pc:docMk/>
            <pc:sldMk cId="212385153" sldId="273"/>
            <ac:spMk id="3" creationId="{628CD650-4076-41AA-880A-14CEADBD405A}"/>
          </ac:spMkLst>
        </pc:spChg>
        <pc:spChg chg="add del mod">
          <ac:chgData name="Alejandra Machuca Vargas" userId="86ac2732-2b51-4944-98a0-f370a17243a1" providerId="ADAL" clId="{3508BE7A-B61B-4EE6-BC2C-8094F7C858B4}" dt="2022-02-02T19:40:57.628" v="1927" actId="478"/>
          <ac:spMkLst>
            <pc:docMk/>
            <pc:sldMk cId="212385153" sldId="273"/>
            <ac:spMk id="6" creationId="{50DDDBF5-3C35-4197-97C9-58102A3678A7}"/>
          </ac:spMkLst>
        </pc:spChg>
        <pc:spChg chg="mod">
          <ac:chgData name="Alejandra Machuca Vargas" userId="86ac2732-2b51-4944-98a0-f370a17243a1" providerId="ADAL" clId="{3508BE7A-B61B-4EE6-BC2C-8094F7C858B4}" dt="2022-02-02T19:52:51.872" v="2264" actId="1076"/>
          <ac:spMkLst>
            <pc:docMk/>
            <pc:sldMk cId="212385153" sldId="273"/>
            <ac:spMk id="8" creationId="{00000000-0000-0000-0000-000000000000}"/>
          </ac:spMkLst>
        </pc:spChg>
        <pc:graphicFrameChg chg="add del mod modGraphic">
          <ac:chgData name="Alejandra Machuca Vargas" userId="86ac2732-2b51-4944-98a0-f370a17243a1" providerId="ADAL" clId="{3508BE7A-B61B-4EE6-BC2C-8094F7C858B4}" dt="2022-02-02T19:41:00.657" v="1928" actId="478"/>
          <ac:graphicFrameMkLst>
            <pc:docMk/>
            <pc:sldMk cId="212385153" sldId="273"/>
            <ac:graphicFrameMk id="4" creationId="{BF96421E-8086-43BC-B12D-5B6AEF36F6C0}"/>
          </ac:graphicFrameMkLst>
        </pc:graphicFrameChg>
        <pc:graphicFrameChg chg="add del mod">
          <ac:chgData name="Alejandra Machuca Vargas" userId="86ac2732-2b51-4944-98a0-f370a17243a1" providerId="ADAL" clId="{3508BE7A-B61B-4EE6-BC2C-8094F7C858B4}" dt="2022-02-02T18:18:12.382" v="209" actId="478"/>
          <ac:graphicFrameMkLst>
            <pc:docMk/>
            <pc:sldMk cId="212385153" sldId="273"/>
            <ac:graphicFrameMk id="5" creationId="{9C52A5D8-19EA-4916-BCC6-180E138E821A}"/>
          </ac:graphicFrameMkLst>
        </pc:graphicFrameChg>
        <pc:graphicFrameChg chg="add mod modGraphic">
          <ac:chgData name="Alejandra Machuca Vargas" userId="86ac2732-2b51-4944-98a0-f370a17243a1" providerId="ADAL" clId="{3508BE7A-B61B-4EE6-BC2C-8094F7C858B4}" dt="2022-02-02T20:05:53.900" v="2400" actId="20577"/>
          <ac:graphicFrameMkLst>
            <pc:docMk/>
            <pc:sldMk cId="212385153" sldId="273"/>
            <ac:graphicFrameMk id="7" creationId="{F3778327-53F6-4B52-9E98-27C52F55BFD8}"/>
          </ac:graphicFrameMkLst>
        </pc:graphicFrameChg>
        <pc:graphicFrameChg chg="add del mod">
          <ac:chgData name="Alejandra Machuca Vargas" userId="86ac2732-2b51-4944-98a0-f370a17243a1" providerId="ADAL" clId="{3508BE7A-B61B-4EE6-BC2C-8094F7C858B4}" dt="2022-02-02T19:12:59.952" v="1239" actId="3680"/>
          <ac:graphicFrameMkLst>
            <pc:docMk/>
            <pc:sldMk cId="212385153" sldId="273"/>
            <ac:graphicFrameMk id="9" creationId="{F3BF91D9-8C9B-4710-9428-49F87B3DD98E}"/>
          </ac:graphicFrameMkLst>
        </pc:graphicFrameChg>
        <pc:picChg chg="add del mod">
          <ac:chgData name="Alejandra Machuca Vargas" userId="86ac2732-2b51-4944-98a0-f370a17243a1" providerId="ADAL" clId="{3508BE7A-B61B-4EE6-BC2C-8094F7C858B4}" dt="2022-02-02T19:50:58.763" v="2259" actId="478"/>
          <ac:picMkLst>
            <pc:docMk/>
            <pc:sldMk cId="212385153" sldId="273"/>
            <ac:picMk id="11" creationId="{16D2F227-42A1-44C9-9756-19C21F85E240}"/>
          </ac:picMkLst>
        </pc:picChg>
      </pc:sldChg>
      <pc:sldChg chg="addSp delSp modSp mod addCm">
        <pc:chgData name="Alejandra Machuca Vargas" userId="86ac2732-2b51-4944-98a0-f370a17243a1" providerId="ADAL" clId="{3508BE7A-B61B-4EE6-BC2C-8094F7C858B4}" dt="2022-02-02T20:20:22.283" v="2555"/>
        <pc:sldMkLst>
          <pc:docMk/>
          <pc:sldMk cId="364508447" sldId="275"/>
        </pc:sldMkLst>
        <pc:spChg chg="mod">
          <ac:chgData name="Alejandra Machuca Vargas" userId="86ac2732-2b51-4944-98a0-f370a17243a1" providerId="ADAL" clId="{3508BE7A-B61B-4EE6-BC2C-8094F7C858B4}" dt="2022-02-02T20:06:18.197" v="2401" actId="1076"/>
          <ac:spMkLst>
            <pc:docMk/>
            <pc:sldMk cId="364508447" sldId="275"/>
            <ac:spMk id="2" creationId="{00000000-0000-0000-0000-000000000000}"/>
          </ac:spMkLst>
        </pc:spChg>
        <pc:spChg chg="del mod">
          <ac:chgData name="Alejandra Machuca Vargas" userId="86ac2732-2b51-4944-98a0-f370a17243a1" providerId="ADAL" clId="{3508BE7A-B61B-4EE6-BC2C-8094F7C858B4}" dt="2022-02-02T18:22:25.134" v="335" actId="478"/>
          <ac:spMkLst>
            <pc:docMk/>
            <pc:sldMk cId="364508447" sldId="275"/>
            <ac:spMk id="4" creationId="{10C91B05-8893-4135-AE78-D3E70C4CFD0D}"/>
          </ac:spMkLst>
        </pc:spChg>
        <pc:spChg chg="add del">
          <ac:chgData name="Alejandra Machuca Vargas" userId="86ac2732-2b51-4944-98a0-f370a17243a1" providerId="ADAL" clId="{3508BE7A-B61B-4EE6-BC2C-8094F7C858B4}" dt="2022-02-02T18:22:05.159" v="332" actId="478"/>
          <ac:spMkLst>
            <pc:docMk/>
            <pc:sldMk cId="364508447" sldId="275"/>
            <ac:spMk id="6" creationId="{292F8EC1-A7A7-4029-80BE-B32D88601D09}"/>
          </ac:spMkLst>
        </pc:spChg>
        <pc:spChg chg="mod">
          <ac:chgData name="Alejandra Machuca Vargas" userId="86ac2732-2b51-4944-98a0-f370a17243a1" providerId="ADAL" clId="{3508BE7A-B61B-4EE6-BC2C-8094F7C858B4}" dt="2022-02-02T19:55:26.103" v="2274" actId="1076"/>
          <ac:spMkLst>
            <pc:docMk/>
            <pc:sldMk cId="364508447" sldId="275"/>
            <ac:spMk id="8" creationId="{00000000-0000-0000-0000-000000000000}"/>
          </ac:spMkLst>
        </pc:spChg>
        <pc:graphicFrameChg chg="add mod modGraphic">
          <ac:chgData name="Alejandra Machuca Vargas" userId="86ac2732-2b51-4944-98a0-f370a17243a1" providerId="ADAL" clId="{3508BE7A-B61B-4EE6-BC2C-8094F7C858B4}" dt="2022-02-02T20:13:54.254" v="2426" actId="20577"/>
          <ac:graphicFrameMkLst>
            <pc:docMk/>
            <pc:sldMk cId="364508447" sldId="275"/>
            <ac:graphicFrameMk id="7" creationId="{8E52CDFD-6BC7-4B88-BE5E-4D1036E3A80B}"/>
          </ac:graphicFrameMkLst>
        </pc:graphicFrameChg>
      </pc:sldChg>
      <pc:sldChg chg="modSp mod">
        <pc:chgData name="Alejandra Machuca Vargas" userId="86ac2732-2b51-4944-98a0-f370a17243a1" providerId="ADAL" clId="{3508BE7A-B61B-4EE6-BC2C-8094F7C858B4}" dt="2022-02-02T19:56:41.270" v="2288" actId="1076"/>
        <pc:sldMkLst>
          <pc:docMk/>
          <pc:sldMk cId="3007559415" sldId="278"/>
        </pc:sldMkLst>
        <pc:spChg chg="mod">
          <ac:chgData name="Alejandra Machuca Vargas" userId="86ac2732-2b51-4944-98a0-f370a17243a1" providerId="ADAL" clId="{3508BE7A-B61B-4EE6-BC2C-8094F7C858B4}" dt="2022-02-02T19:56:38.072" v="2287" actId="1076"/>
          <ac:spMkLst>
            <pc:docMk/>
            <pc:sldMk cId="3007559415" sldId="278"/>
            <ac:spMk id="8" creationId="{00000000-0000-0000-0000-000000000000}"/>
          </ac:spMkLst>
        </pc:spChg>
        <pc:graphicFrameChg chg="mod">
          <ac:chgData name="Alejandra Machuca Vargas" userId="86ac2732-2b51-4944-98a0-f370a17243a1" providerId="ADAL" clId="{3508BE7A-B61B-4EE6-BC2C-8094F7C858B4}" dt="2022-02-02T19:56:41.270" v="2288" actId="1076"/>
          <ac:graphicFrameMkLst>
            <pc:docMk/>
            <pc:sldMk cId="3007559415" sldId="278"/>
            <ac:graphicFrameMk id="6" creationId="{00000000-0000-0000-0000-000000000000}"/>
          </ac:graphicFrameMkLst>
        </pc:graphicFrameChg>
      </pc:sldChg>
      <pc:sldChg chg="addSp modSp mod">
        <pc:chgData name="Alejandra Machuca Vargas" userId="86ac2732-2b51-4944-98a0-f370a17243a1" providerId="ADAL" clId="{3508BE7A-B61B-4EE6-BC2C-8094F7C858B4}" dt="2022-02-02T19:55:44.571" v="2277" actId="14100"/>
        <pc:sldMkLst>
          <pc:docMk/>
          <pc:sldMk cId="3186697423" sldId="279"/>
        </pc:sldMkLst>
        <pc:spChg chg="mod">
          <ac:chgData name="Alejandra Machuca Vargas" userId="86ac2732-2b51-4944-98a0-f370a17243a1" providerId="ADAL" clId="{3508BE7A-B61B-4EE6-BC2C-8094F7C858B4}" dt="2022-02-02T19:55:38.574" v="2275" actId="1076"/>
          <ac:spMkLst>
            <pc:docMk/>
            <pc:sldMk cId="3186697423" sldId="279"/>
            <ac:spMk id="2" creationId="{00000000-0000-0000-0000-000000000000}"/>
          </ac:spMkLst>
        </pc:spChg>
        <pc:spChg chg="mod">
          <ac:chgData name="Alejandra Machuca Vargas" userId="86ac2732-2b51-4944-98a0-f370a17243a1" providerId="ADAL" clId="{3508BE7A-B61B-4EE6-BC2C-8094F7C858B4}" dt="2022-02-02T19:55:16.566" v="2272" actId="1076"/>
          <ac:spMkLst>
            <pc:docMk/>
            <pc:sldMk cId="3186697423" sldId="279"/>
            <ac:spMk id="8" creationId="{00000000-0000-0000-0000-000000000000}"/>
          </ac:spMkLst>
        </pc:spChg>
        <pc:graphicFrameChg chg="add mod modGraphic">
          <ac:chgData name="Alejandra Machuca Vargas" userId="86ac2732-2b51-4944-98a0-f370a17243a1" providerId="ADAL" clId="{3508BE7A-B61B-4EE6-BC2C-8094F7C858B4}" dt="2022-02-02T19:55:44.571" v="2277" actId="14100"/>
          <ac:graphicFrameMkLst>
            <pc:docMk/>
            <pc:sldMk cId="3186697423" sldId="279"/>
            <ac:graphicFrameMk id="4" creationId="{CE09562E-2CBC-45E3-B6F7-0411F969078E}"/>
          </ac:graphicFrameMkLst>
        </pc:graphicFrameChg>
      </pc:sldChg>
      <pc:sldChg chg="addSp modSp mod">
        <pc:chgData name="Alejandra Machuca Vargas" userId="86ac2732-2b51-4944-98a0-f370a17243a1" providerId="ADAL" clId="{3508BE7A-B61B-4EE6-BC2C-8094F7C858B4}" dt="2022-02-02T20:22:56.632" v="2756" actId="6549"/>
        <pc:sldMkLst>
          <pc:docMk/>
          <pc:sldMk cId="1804241765" sldId="280"/>
        </pc:sldMkLst>
        <pc:spChg chg="mod">
          <ac:chgData name="Alejandra Machuca Vargas" userId="86ac2732-2b51-4944-98a0-f370a17243a1" providerId="ADAL" clId="{3508BE7A-B61B-4EE6-BC2C-8094F7C858B4}" dt="2022-02-02T19:56:00.007" v="2280" actId="1076"/>
          <ac:spMkLst>
            <pc:docMk/>
            <pc:sldMk cId="1804241765" sldId="280"/>
            <ac:spMk id="4" creationId="{849E4900-A57B-4DA3-B62C-26703F1FB06B}"/>
          </ac:spMkLst>
        </pc:spChg>
        <pc:spChg chg="mod">
          <ac:chgData name="Alejandra Machuca Vargas" userId="86ac2732-2b51-4944-98a0-f370a17243a1" providerId="ADAL" clId="{3508BE7A-B61B-4EE6-BC2C-8094F7C858B4}" dt="2022-02-02T20:22:56.632" v="2756" actId="6549"/>
          <ac:spMkLst>
            <pc:docMk/>
            <pc:sldMk cId="1804241765" sldId="280"/>
            <ac:spMk id="5" creationId="{9F60CFFC-93AC-4261-AA43-C0B35259E318}"/>
          </ac:spMkLst>
        </pc:spChg>
        <pc:graphicFrameChg chg="add mod modGraphic">
          <ac:chgData name="Alejandra Machuca Vargas" userId="86ac2732-2b51-4944-98a0-f370a17243a1" providerId="ADAL" clId="{3508BE7A-B61B-4EE6-BC2C-8094F7C858B4}" dt="2022-02-02T20:22:13.248" v="2690" actId="1076"/>
          <ac:graphicFrameMkLst>
            <pc:docMk/>
            <pc:sldMk cId="1804241765" sldId="280"/>
            <ac:graphicFrameMk id="6" creationId="{F0E694CA-47E6-4BDD-92A5-3DB46618CF0A}"/>
          </ac:graphicFrameMkLst>
        </pc:graphicFrameChg>
      </pc:sldChg>
      <pc:sldChg chg="modSp mod ord">
        <pc:chgData name="Alejandra Machuca Vargas" userId="86ac2732-2b51-4944-98a0-f370a17243a1" providerId="ADAL" clId="{3508BE7A-B61B-4EE6-BC2C-8094F7C858B4}" dt="2022-02-02T20:23:10.772" v="2758"/>
        <pc:sldMkLst>
          <pc:docMk/>
          <pc:sldMk cId="1860492245" sldId="281"/>
        </pc:sldMkLst>
        <pc:spChg chg="mod">
          <ac:chgData name="Alejandra Machuca Vargas" userId="86ac2732-2b51-4944-98a0-f370a17243a1" providerId="ADAL" clId="{3508BE7A-B61B-4EE6-BC2C-8094F7C858B4}" dt="2022-02-02T19:56:27.516" v="2285" actId="255"/>
          <ac:spMkLst>
            <pc:docMk/>
            <pc:sldMk cId="1860492245" sldId="281"/>
            <ac:spMk id="4" creationId="{8A795BD1-DEDB-4653-AA38-EB5193495C45}"/>
          </ac:spMkLst>
        </pc:spChg>
        <pc:spChg chg="mod">
          <ac:chgData name="Alejandra Machuca Vargas" userId="86ac2732-2b51-4944-98a0-f370a17243a1" providerId="ADAL" clId="{3508BE7A-B61B-4EE6-BC2C-8094F7C858B4}" dt="2022-02-02T19:26:23.129" v="1667" actId="6549"/>
          <ac:spMkLst>
            <pc:docMk/>
            <pc:sldMk cId="1860492245" sldId="281"/>
            <ac:spMk id="5" creationId="{6F2B30A2-6668-4B9C-93D5-C92C176FC5F0}"/>
          </ac:spMkLst>
        </pc:spChg>
      </pc:sldChg>
      <pc:sldChg chg="delSp modSp add mod">
        <pc:chgData name="Alejandra Machuca Vargas" userId="86ac2732-2b51-4944-98a0-f370a17243a1" providerId="ADAL" clId="{3508BE7A-B61B-4EE6-BC2C-8094F7C858B4}" dt="2022-02-02T19:59:29.374" v="2301" actId="1076"/>
        <pc:sldMkLst>
          <pc:docMk/>
          <pc:sldMk cId="2169236573" sldId="282"/>
        </pc:sldMkLst>
        <pc:spChg chg="mod">
          <ac:chgData name="Alejandra Machuca Vargas" userId="86ac2732-2b51-4944-98a0-f370a17243a1" providerId="ADAL" clId="{3508BE7A-B61B-4EE6-BC2C-8094F7C858B4}" dt="2022-02-02T19:22:01.674" v="1385" actId="6549"/>
          <ac:spMkLst>
            <pc:docMk/>
            <pc:sldMk cId="2169236573" sldId="282"/>
            <ac:spMk id="2" creationId="{00000000-0000-0000-0000-000000000000}"/>
          </ac:spMkLst>
        </pc:spChg>
        <pc:spChg chg="mod">
          <ac:chgData name="Alejandra Machuca Vargas" userId="86ac2732-2b51-4944-98a0-f370a17243a1" providerId="ADAL" clId="{3508BE7A-B61B-4EE6-BC2C-8094F7C858B4}" dt="2022-02-02T19:59:29.374" v="2301" actId="1076"/>
          <ac:spMkLst>
            <pc:docMk/>
            <pc:sldMk cId="2169236573" sldId="282"/>
            <ac:spMk id="6" creationId="{581331C4-BD86-44C6-A8B6-D502FFA29A03}"/>
          </ac:spMkLst>
        </pc:spChg>
        <pc:spChg chg="mod">
          <ac:chgData name="Alejandra Machuca Vargas" userId="86ac2732-2b51-4944-98a0-f370a17243a1" providerId="ADAL" clId="{3508BE7A-B61B-4EE6-BC2C-8094F7C858B4}" dt="2022-02-02T19:53:00.488" v="2266" actId="1076"/>
          <ac:spMkLst>
            <pc:docMk/>
            <pc:sldMk cId="2169236573" sldId="282"/>
            <ac:spMk id="8" creationId="{00000000-0000-0000-0000-000000000000}"/>
          </ac:spMkLst>
        </pc:spChg>
        <pc:graphicFrameChg chg="mod modGraphic">
          <ac:chgData name="Alejandra Machuca Vargas" userId="86ac2732-2b51-4944-98a0-f370a17243a1" providerId="ADAL" clId="{3508BE7A-B61B-4EE6-BC2C-8094F7C858B4}" dt="2022-02-02T19:59:23.553" v="2300" actId="20577"/>
          <ac:graphicFrameMkLst>
            <pc:docMk/>
            <pc:sldMk cId="2169236573" sldId="282"/>
            <ac:graphicFrameMk id="3" creationId="{7EEC625D-E99E-4C91-BA82-176FE8F9F53D}"/>
          </ac:graphicFrameMkLst>
        </pc:graphicFrameChg>
        <pc:graphicFrameChg chg="del">
          <ac:chgData name="Alejandra Machuca Vargas" userId="86ac2732-2b51-4944-98a0-f370a17243a1" providerId="ADAL" clId="{3508BE7A-B61B-4EE6-BC2C-8094F7C858B4}" dt="2022-02-02T19:21:18.765" v="1374" actId="478"/>
          <ac:graphicFrameMkLst>
            <pc:docMk/>
            <pc:sldMk cId="2169236573" sldId="282"/>
            <ac:graphicFrameMk id="5" creationId="{A6B4DE2F-DCB1-450E-94D1-94BD80BD4CEA}"/>
          </ac:graphicFrameMkLst>
        </pc:graphicFrameChg>
      </pc:sldChg>
      <pc:sldChg chg="delSp modSp add mod ord">
        <pc:chgData name="Alejandra Machuca Vargas" userId="86ac2732-2b51-4944-98a0-f370a17243a1" providerId="ADAL" clId="{3508BE7A-B61B-4EE6-BC2C-8094F7C858B4}" dt="2022-02-02T20:17:49.524" v="2550"/>
        <pc:sldMkLst>
          <pc:docMk/>
          <pc:sldMk cId="4019489688" sldId="283"/>
        </pc:sldMkLst>
        <pc:spChg chg="mod">
          <ac:chgData name="Alejandra Machuca Vargas" userId="86ac2732-2b51-4944-98a0-f370a17243a1" providerId="ADAL" clId="{3508BE7A-B61B-4EE6-BC2C-8094F7C858B4}" dt="2022-02-02T19:56:20.116" v="2284" actId="255"/>
          <ac:spMkLst>
            <pc:docMk/>
            <pc:sldMk cId="4019489688" sldId="283"/>
            <ac:spMk id="4" creationId="{849E4900-A57B-4DA3-B62C-26703F1FB06B}"/>
          </ac:spMkLst>
        </pc:spChg>
        <pc:spChg chg="mod">
          <ac:chgData name="Alejandra Machuca Vargas" userId="86ac2732-2b51-4944-98a0-f370a17243a1" providerId="ADAL" clId="{3508BE7A-B61B-4EE6-BC2C-8094F7C858B4}" dt="2022-02-02T19:32:56.073" v="1862" actId="20577"/>
          <ac:spMkLst>
            <pc:docMk/>
            <pc:sldMk cId="4019489688" sldId="283"/>
            <ac:spMk id="5" creationId="{9F60CFFC-93AC-4261-AA43-C0B35259E318}"/>
          </ac:spMkLst>
        </pc:spChg>
        <pc:graphicFrameChg chg="del">
          <ac:chgData name="Alejandra Machuca Vargas" userId="86ac2732-2b51-4944-98a0-f370a17243a1" providerId="ADAL" clId="{3508BE7A-B61B-4EE6-BC2C-8094F7C858B4}" dt="2022-02-02T19:33:03.431" v="1863" actId="478"/>
          <ac:graphicFrameMkLst>
            <pc:docMk/>
            <pc:sldMk cId="4019489688" sldId="283"/>
            <ac:graphicFrameMk id="6" creationId="{F0E694CA-47E6-4BDD-92A5-3DB46618CF0A}"/>
          </ac:graphicFrameMkLst>
        </pc:graphicFrameChg>
      </pc:sldChg>
      <pc:sldChg chg="addSp delSp modSp add mod ord">
        <pc:chgData name="Alejandra Machuca Vargas" userId="86ac2732-2b51-4944-98a0-f370a17243a1" providerId="ADAL" clId="{3508BE7A-B61B-4EE6-BC2C-8094F7C858B4}" dt="2022-02-02T20:24:22.471" v="2762" actId="1076"/>
        <pc:sldMkLst>
          <pc:docMk/>
          <pc:sldMk cId="1986044176" sldId="284"/>
        </pc:sldMkLst>
        <pc:spChg chg="mod">
          <ac:chgData name="Alejandra Machuca Vargas" userId="86ac2732-2b51-4944-98a0-f370a17243a1" providerId="ADAL" clId="{3508BE7A-B61B-4EE6-BC2C-8094F7C858B4}" dt="2022-02-02T20:16:33.006" v="2537" actId="20577"/>
          <ac:spMkLst>
            <pc:docMk/>
            <pc:sldMk cId="1986044176" sldId="284"/>
            <ac:spMk id="4" creationId="{849E4900-A57B-4DA3-B62C-26703F1FB06B}"/>
          </ac:spMkLst>
        </pc:spChg>
        <pc:spChg chg="del">
          <ac:chgData name="Alejandra Machuca Vargas" userId="86ac2732-2b51-4944-98a0-f370a17243a1" providerId="ADAL" clId="{3508BE7A-B61B-4EE6-BC2C-8094F7C858B4}" dt="2022-02-02T20:17:35.392" v="2546" actId="478"/>
          <ac:spMkLst>
            <pc:docMk/>
            <pc:sldMk cId="1986044176" sldId="284"/>
            <ac:spMk id="5" creationId="{9F60CFFC-93AC-4261-AA43-C0B35259E318}"/>
          </ac:spMkLst>
        </pc:spChg>
        <pc:graphicFrameChg chg="add mod modGraphic">
          <ac:chgData name="Alejandra Machuca Vargas" userId="86ac2732-2b51-4944-98a0-f370a17243a1" providerId="ADAL" clId="{3508BE7A-B61B-4EE6-BC2C-8094F7C858B4}" dt="2022-02-02T20:24:22.471" v="2762" actId="1076"/>
          <ac:graphicFrameMkLst>
            <pc:docMk/>
            <pc:sldMk cId="1986044176" sldId="284"/>
            <ac:graphicFrameMk id="2" creationId="{B8C91FF4-54EB-408B-B594-D997D927242A}"/>
          </ac:graphicFrameMkLst>
        </pc:graphicFrameChg>
      </pc:sldChg>
      <pc:sldChg chg="add del">
        <pc:chgData name="Alejandra Machuca Vargas" userId="86ac2732-2b51-4944-98a0-f370a17243a1" providerId="ADAL" clId="{3508BE7A-B61B-4EE6-BC2C-8094F7C858B4}" dt="2022-02-02T19:49:21.512" v="2229" actId="47"/>
        <pc:sldMkLst>
          <pc:docMk/>
          <pc:sldMk cId="3615570397" sldId="284"/>
        </pc:sldMkLst>
      </pc:sldChg>
    </pc:docChg>
  </pc:docChgLst>
  <pc:docChgLst>
    <pc:chgData name="Alejandra Machuca Vargas" userId="S::amachuca@anid.cl::86ac2732-2b51-4944-98a0-f370a17243a1" providerId="AD" clId="Web-{FF2F7E94-4CEE-49A7-2D0B-1F6F452E4769}"/>
    <pc:docChg chg="modSld sldOrd">
      <pc:chgData name="Alejandra Machuca Vargas" userId="S::amachuca@anid.cl::86ac2732-2b51-4944-98a0-f370a17243a1" providerId="AD" clId="Web-{FF2F7E94-4CEE-49A7-2D0B-1F6F452E4769}" dt="2022-03-24T13:02:56.101" v="359"/>
      <pc:docMkLst>
        <pc:docMk/>
      </pc:docMkLst>
      <pc:sldChg chg="modSp">
        <pc:chgData name="Alejandra Machuca Vargas" userId="S::amachuca@anid.cl::86ac2732-2b51-4944-98a0-f370a17243a1" providerId="AD" clId="Web-{FF2F7E94-4CEE-49A7-2D0B-1F6F452E4769}" dt="2022-03-24T12:55:57.979" v="156"/>
        <pc:sldMkLst>
          <pc:docMk/>
          <pc:sldMk cId="212385153" sldId="273"/>
        </pc:sldMkLst>
        <pc:graphicFrameChg chg="mod modGraphic">
          <ac:chgData name="Alejandra Machuca Vargas" userId="S::amachuca@anid.cl::86ac2732-2b51-4944-98a0-f370a17243a1" providerId="AD" clId="Web-{FF2F7E94-4CEE-49A7-2D0B-1F6F452E4769}" dt="2022-03-24T12:55:57.979" v="156"/>
          <ac:graphicFrameMkLst>
            <pc:docMk/>
            <pc:sldMk cId="212385153" sldId="273"/>
            <ac:graphicFrameMk id="7" creationId="{F3778327-53F6-4B52-9E98-27C52F55BFD8}"/>
          </ac:graphicFrameMkLst>
        </pc:graphicFrameChg>
      </pc:sldChg>
      <pc:sldChg chg="modSp">
        <pc:chgData name="Alejandra Machuca Vargas" userId="S::amachuca@anid.cl::86ac2732-2b51-4944-98a0-f370a17243a1" providerId="AD" clId="Web-{FF2F7E94-4CEE-49A7-2D0B-1F6F452E4769}" dt="2022-03-24T12:56:46.465" v="158"/>
        <pc:sldMkLst>
          <pc:docMk/>
          <pc:sldMk cId="3186697423" sldId="279"/>
        </pc:sldMkLst>
        <pc:graphicFrameChg chg="modGraphic">
          <ac:chgData name="Alejandra Machuca Vargas" userId="S::amachuca@anid.cl::86ac2732-2b51-4944-98a0-f370a17243a1" providerId="AD" clId="Web-{FF2F7E94-4CEE-49A7-2D0B-1F6F452E4769}" dt="2022-03-24T12:56:46.465" v="158"/>
          <ac:graphicFrameMkLst>
            <pc:docMk/>
            <pc:sldMk cId="3186697423" sldId="279"/>
            <ac:graphicFrameMk id="4" creationId="{CE09562E-2CBC-45E3-B6F7-0411F969078E}"/>
          </ac:graphicFrameMkLst>
        </pc:graphicFrameChg>
      </pc:sldChg>
      <pc:sldChg chg="modSp">
        <pc:chgData name="Alejandra Machuca Vargas" userId="S::amachuca@anid.cl::86ac2732-2b51-4944-98a0-f370a17243a1" providerId="AD" clId="Web-{FF2F7E94-4CEE-49A7-2D0B-1F6F452E4769}" dt="2022-03-24T12:57:13.903" v="159"/>
        <pc:sldMkLst>
          <pc:docMk/>
          <pc:sldMk cId="1804241765" sldId="280"/>
        </pc:sldMkLst>
        <pc:graphicFrameChg chg="modGraphic">
          <ac:chgData name="Alejandra Machuca Vargas" userId="S::amachuca@anid.cl::86ac2732-2b51-4944-98a0-f370a17243a1" providerId="AD" clId="Web-{FF2F7E94-4CEE-49A7-2D0B-1F6F452E4769}" dt="2022-03-24T12:57:13.903" v="159"/>
          <ac:graphicFrameMkLst>
            <pc:docMk/>
            <pc:sldMk cId="1804241765" sldId="280"/>
            <ac:graphicFrameMk id="6" creationId="{F0E694CA-47E6-4BDD-92A5-3DB46618CF0A}"/>
          </ac:graphicFrameMkLst>
        </pc:graphicFrameChg>
      </pc:sldChg>
      <pc:sldChg chg="ord">
        <pc:chgData name="Alejandra Machuca Vargas" userId="S::amachuca@anid.cl::86ac2732-2b51-4944-98a0-f370a17243a1" providerId="AD" clId="Web-{FF2F7E94-4CEE-49A7-2D0B-1F6F452E4769}" dt="2022-03-24T12:58:04.530" v="160"/>
        <pc:sldMkLst>
          <pc:docMk/>
          <pc:sldMk cId="1860492245" sldId="281"/>
        </pc:sldMkLst>
      </pc:sldChg>
      <pc:sldChg chg="modSp">
        <pc:chgData name="Alejandra Machuca Vargas" userId="S::amachuca@anid.cl::86ac2732-2b51-4944-98a0-f370a17243a1" providerId="AD" clId="Web-{FF2F7E94-4CEE-49A7-2D0B-1F6F452E4769}" dt="2022-03-24T12:51:27.034" v="83" actId="20577"/>
        <pc:sldMkLst>
          <pc:docMk/>
          <pc:sldMk cId="2169236573" sldId="282"/>
        </pc:sldMkLst>
        <pc:spChg chg="mod">
          <ac:chgData name="Alejandra Machuca Vargas" userId="S::amachuca@anid.cl::86ac2732-2b51-4944-98a0-f370a17243a1" providerId="AD" clId="Web-{FF2F7E94-4CEE-49A7-2D0B-1F6F452E4769}" dt="2022-03-24T12:51:27.034" v="83" actId="20577"/>
          <ac:spMkLst>
            <pc:docMk/>
            <pc:sldMk cId="2169236573" sldId="282"/>
            <ac:spMk id="2" creationId="{00000000-0000-0000-0000-000000000000}"/>
          </ac:spMkLst>
        </pc:spChg>
        <pc:graphicFrameChg chg="mod modGraphic">
          <ac:chgData name="Alejandra Machuca Vargas" userId="S::amachuca@anid.cl::86ac2732-2b51-4944-98a0-f370a17243a1" providerId="AD" clId="Web-{FF2F7E94-4CEE-49A7-2D0B-1F6F452E4769}" dt="2022-03-24T12:50:11.765" v="35"/>
          <ac:graphicFrameMkLst>
            <pc:docMk/>
            <pc:sldMk cId="2169236573" sldId="282"/>
            <ac:graphicFrameMk id="3" creationId="{7EEC625D-E99E-4C91-BA82-176FE8F9F53D}"/>
          </ac:graphicFrameMkLst>
        </pc:graphicFrameChg>
      </pc:sldChg>
      <pc:sldChg chg="addSp modSp">
        <pc:chgData name="Alejandra Machuca Vargas" userId="S::amachuca@anid.cl::86ac2732-2b51-4944-98a0-f370a17243a1" providerId="AD" clId="Web-{FF2F7E94-4CEE-49A7-2D0B-1F6F452E4769}" dt="2022-03-24T12:59:22.407" v="220"/>
        <pc:sldMkLst>
          <pc:docMk/>
          <pc:sldMk cId="4019489688" sldId="283"/>
        </pc:sldMkLst>
        <pc:graphicFrameChg chg="add mod modGraphic">
          <ac:chgData name="Alejandra Machuca Vargas" userId="S::amachuca@anid.cl::86ac2732-2b51-4944-98a0-f370a17243a1" providerId="AD" clId="Web-{FF2F7E94-4CEE-49A7-2D0B-1F6F452E4769}" dt="2022-03-24T12:59:22.407" v="220"/>
          <ac:graphicFrameMkLst>
            <pc:docMk/>
            <pc:sldMk cId="4019489688" sldId="283"/>
            <ac:graphicFrameMk id="2" creationId="{5EF4E922-7204-7991-C361-AAE731CFFE1D}"/>
          </ac:graphicFrameMkLst>
        </pc:graphicFrameChg>
      </pc:sldChg>
      <pc:sldChg chg="modSp">
        <pc:chgData name="Alejandra Machuca Vargas" userId="S::amachuca@anid.cl::86ac2732-2b51-4944-98a0-f370a17243a1" providerId="AD" clId="Web-{FF2F7E94-4CEE-49A7-2D0B-1F6F452E4769}" dt="2022-03-24T13:02:56.101" v="359"/>
        <pc:sldMkLst>
          <pc:docMk/>
          <pc:sldMk cId="1986044176" sldId="284"/>
        </pc:sldMkLst>
        <pc:graphicFrameChg chg="mod modGraphic">
          <ac:chgData name="Alejandra Machuca Vargas" userId="S::amachuca@anid.cl::86ac2732-2b51-4944-98a0-f370a17243a1" providerId="AD" clId="Web-{FF2F7E94-4CEE-49A7-2D0B-1F6F452E4769}" dt="2022-03-24T13:02:56.101" v="359"/>
          <ac:graphicFrameMkLst>
            <pc:docMk/>
            <pc:sldMk cId="1986044176" sldId="284"/>
            <ac:graphicFrameMk id="2" creationId="{B8C91FF4-54EB-408B-B594-D997D927242A}"/>
          </ac:graphicFrameMkLst>
        </pc:graphicFrameChg>
      </pc:sldChg>
    </pc:docChg>
  </pc:docChgLst>
  <pc:docChgLst>
    <pc:chgData name="Alejandra Machuca Vargas" userId="S::amachuca@anid.cl::86ac2732-2b51-4944-98a0-f370a17243a1" providerId="AD" clId="Web-{43758F70-3328-5E91-5FB6-9C705B3AD22B}"/>
    <pc:docChg chg="modSld">
      <pc:chgData name="Alejandra Machuca Vargas" userId="S::amachuca@anid.cl::86ac2732-2b51-4944-98a0-f370a17243a1" providerId="AD" clId="Web-{43758F70-3328-5E91-5FB6-9C705B3AD22B}" dt="2022-01-21T19:00:08.931" v="149" actId="20577"/>
      <pc:docMkLst>
        <pc:docMk/>
      </pc:docMkLst>
      <pc:sldChg chg="modSp">
        <pc:chgData name="Alejandra Machuca Vargas" userId="S::amachuca@anid.cl::86ac2732-2b51-4944-98a0-f370a17243a1" providerId="AD" clId="Web-{43758F70-3328-5E91-5FB6-9C705B3AD22B}" dt="2022-01-21T18:58:00.255" v="53" actId="20577"/>
        <pc:sldMkLst>
          <pc:docMk/>
          <pc:sldMk cId="2991516325" sldId="272"/>
        </pc:sldMkLst>
        <pc:spChg chg="mod">
          <ac:chgData name="Alejandra Machuca Vargas" userId="S::amachuca@anid.cl::86ac2732-2b51-4944-98a0-f370a17243a1" providerId="AD" clId="Web-{43758F70-3328-5E91-5FB6-9C705B3AD22B}" dt="2022-01-21T18:58:00.255" v="53" actId="20577"/>
          <ac:spMkLst>
            <pc:docMk/>
            <pc:sldMk cId="2991516325" sldId="272"/>
            <ac:spMk id="2" creationId="{00000000-0000-0000-0000-000000000000}"/>
          </ac:spMkLst>
        </pc:spChg>
      </pc:sldChg>
      <pc:sldChg chg="modSp">
        <pc:chgData name="Alejandra Machuca Vargas" userId="S::amachuca@anid.cl::86ac2732-2b51-4944-98a0-f370a17243a1" providerId="AD" clId="Web-{43758F70-3328-5E91-5FB6-9C705B3AD22B}" dt="2022-01-21T18:59:28.445" v="148" actId="20577"/>
        <pc:sldMkLst>
          <pc:docMk/>
          <pc:sldMk cId="212385153" sldId="273"/>
        </pc:sldMkLst>
        <pc:spChg chg="mod">
          <ac:chgData name="Alejandra Machuca Vargas" userId="S::amachuca@anid.cl::86ac2732-2b51-4944-98a0-f370a17243a1" providerId="AD" clId="Web-{43758F70-3328-5E91-5FB6-9C705B3AD22B}" dt="2022-01-21T18:59:28.445" v="148" actId="20577"/>
          <ac:spMkLst>
            <pc:docMk/>
            <pc:sldMk cId="212385153" sldId="273"/>
            <ac:spMk id="3" creationId="{628CD650-4076-41AA-880A-14CEADBD405A}"/>
          </ac:spMkLst>
        </pc:spChg>
      </pc:sldChg>
      <pc:sldChg chg="modSp">
        <pc:chgData name="Alejandra Machuca Vargas" userId="S::amachuca@anid.cl::86ac2732-2b51-4944-98a0-f370a17243a1" providerId="AD" clId="Web-{43758F70-3328-5E91-5FB6-9C705B3AD22B}" dt="2022-01-21T19:00:08.931" v="149" actId="20577"/>
        <pc:sldMkLst>
          <pc:docMk/>
          <pc:sldMk cId="2905250830" sldId="274"/>
        </pc:sldMkLst>
        <pc:spChg chg="mod">
          <ac:chgData name="Alejandra Machuca Vargas" userId="S::amachuca@anid.cl::86ac2732-2b51-4944-98a0-f370a17243a1" providerId="AD" clId="Web-{43758F70-3328-5E91-5FB6-9C705B3AD22B}" dt="2022-01-21T19:00:08.931" v="149" actId="20577"/>
          <ac:spMkLst>
            <pc:docMk/>
            <pc:sldMk cId="2905250830" sldId="274"/>
            <ac:spMk id="2" creationId="{5635965B-667E-4230-8487-78F148A49FAC}"/>
          </ac:spMkLst>
        </pc:spChg>
      </pc:sldChg>
    </pc:docChg>
  </pc:docChgLst>
  <pc:docChgLst>
    <pc:chgData name="Alejandra Machuca Vargas" userId="S::amachuca@anid.cl::86ac2732-2b51-4944-98a0-f370a17243a1" providerId="AD" clId="Web-{C4B24500-56BC-FD48-D598-A4DA889F4764}"/>
    <pc:docChg chg="modSld">
      <pc:chgData name="Alejandra Machuca Vargas" userId="S::amachuca@anid.cl::86ac2732-2b51-4944-98a0-f370a17243a1" providerId="AD" clId="Web-{C4B24500-56BC-FD48-D598-A4DA889F4764}" dt="2022-02-03T19:15:33.910" v="41"/>
      <pc:docMkLst>
        <pc:docMk/>
      </pc:docMkLst>
      <pc:sldChg chg="modCm">
        <pc:chgData name="Alejandra Machuca Vargas" userId="S::amachuca@anid.cl::86ac2732-2b51-4944-98a0-f370a17243a1" providerId="AD" clId="Web-{C4B24500-56BC-FD48-D598-A4DA889F4764}" dt="2022-02-03T18:57:57.291" v="39"/>
        <pc:sldMkLst>
          <pc:docMk/>
          <pc:sldMk cId="364508447" sldId="275"/>
        </pc:sldMkLst>
      </pc:sldChg>
      <pc:sldChg chg="modSp">
        <pc:chgData name="Alejandra Machuca Vargas" userId="S::amachuca@anid.cl::86ac2732-2b51-4944-98a0-f370a17243a1" providerId="AD" clId="Web-{C4B24500-56BC-FD48-D598-A4DA889F4764}" dt="2022-02-03T19:15:33.910" v="41"/>
        <pc:sldMkLst>
          <pc:docMk/>
          <pc:sldMk cId="3186697423" sldId="279"/>
        </pc:sldMkLst>
        <pc:graphicFrameChg chg="mod modGraphic">
          <ac:chgData name="Alejandra Machuca Vargas" userId="S::amachuca@anid.cl::86ac2732-2b51-4944-98a0-f370a17243a1" providerId="AD" clId="Web-{C4B24500-56BC-FD48-D598-A4DA889F4764}" dt="2022-02-03T19:15:33.910" v="41"/>
          <ac:graphicFrameMkLst>
            <pc:docMk/>
            <pc:sldMk cId="3186697423" sldId="279"/>
            <ac:graphicFrameMk id="4" creationId="{CE09562E-2CBC-45E3-B6F7-0411F969078E}"/>
          </ac:graphicFrameMkLst>
        </pc:graphicFrameChg>
      </pc:sldChg>
    </pc:docChg>
  </pc:docChgLst>
  <pc:docChgLst>
    <pc:chgData name="Pedro Cotal Zuniga" userId="b3590845-6937-4ce5-bc24-a2e505760017" providerId="ADAL" clId="{3D040CF5-03D6-4A43-ACC0-2E91C0A8C4CB}"/>
    <pc:docChg chg="modSld">
      <pc:chgData name="Pedro Cotal Zuniga" userId="b3590845-6937-4ce5-bc24-a2e505760017" providerId="ADAL" clId="{3D040CF5-03D6-4A43-ACC0-2E91C0A8C4CB}" dt="2023-01-26T12:55:08.954" v="289" actId="20577"/>
      <pc:docMkLst>
        <pc:docMk/>
      </pc:docMkLst>
      <pc:sldChg chg="modSp mod">
        <pc:chgData name="Pedro Cotal Zuniga" userId="b3590845-6937-4ce5-bc24-a2e505760017" providerId="ADAL" clId="{3D040CF5-03D6-4A43-ACC0-2E91C0A8C4CB}" dt="2023-01-26T12:49:36.022" v="152" actId="20577"/>
        <pc:sldMkLst>
          <pc:docMk/>
          <pc:sldMk cId="1860492245" sldId="281"/>
        </pc:sldMkLst>
        <pc:spChg chg="mod">
          <ac:chgData name="Pedro Cotal Zuniga" userId="b3590845-6937-4ce5-bc24-a2e505760017" providerId="ADAL" clId="{3D040CF5-03D6-4A43-ACC0-2E91C0A8C4CB}" dt="2023-01-26T12:49:36.022" v="152" actId="20577"/>
          <ac:spMkLst>
            <pc:docMk/>
            <pc:sldMk cId="1860492245" sldId="281"/>
            <ac:spMk id="5" creationId="{6F2B30A2-6668-4B9C-93D5-C92C176FC5F0}"/>
          </ac:spMkLst>
        </pc:spChg>
      </pc:sldChg>
      <pc:sldChg chg="modSp mod">
        <pc:chgData name="Pedro Cotal Zuniga" userId="b3590845-6937-4ce5-bc24-a2e505760017" providerId="ADAL" clId="{3D040CF5-03D6-4A43-ACC0-2E91C0A8C4CB}" dt="2023-01-26T12:55:08.954" v="289" actId="20577"/>
        <pc:sldMkLst>
          <pc:docMk/>
          <pc:sldMk cId="2199229467" sldId="285"/>
        </pc:sldMkLst>
        <pc:spChg chg="mod">
          <ac:chgData name="Pedro Cotal Zuniga" userId="b3590845-6937-4ce5-bc24-a2e505760017" providerId="ADAL" clId="{3D040CF5-03D6-4A43-ACC0-2E91C0A8C4CB}" dt="2023-01-26T12:55:08.954" v="289" actId="20577"/>
          <ac:spMkLst>
            <pc:docMk/>
            <pc:sldMk cId="2199229467" sldId="285"/>
            <ac:spMk id="5" creationId="{00000000-0000-0000-0000-000000000000}"/>
          </ac:spMkLst>
        </pc:spChg>
      </pc:sldChg>
      <pc:sldChg chg="modSp mod">
        <pc:chgData name="Pedro Cotal Zuniga" userId="b3590845-6937-4ce5-bc24-a2e505760017" providerId="ADAL" clId="{3D040CF5-03D6-4A43-ACC0-2E91C0A8C4CB}" dt="2023-01-26T12:53:15.805" v="244" actId="20577"/>
        <pc:sldMkLst>
          <pc:docMk/>
          <pc:sldMk cId="1447994978" sldId="286"/>
        </pc:sldMkLst>
        <pc:spChg chg="mod">
          <ac:chgData name="Pedro Cotal Zuniga" userId="b3590845-6937-4ce5-bc24-a2e505760017" providerId="ADAL" clId="{3D040CF5-03D6-4A43-ACC0-2E91C0A8C4CB}" dt="2023-01-26T12:53:15.805" v="244" actId="20577"/>
          <ac:spMkLst>
            <pc:docMk/>
            <pc:sldMk cId="1447994978" sldId="286"/>
            <ac:spMk id="3" creationId="{00000000-0000-0000-0000-000000000000}"/>
          </ac:spMkLst>
        </pc:spChg>
      </pc:sldChg>
      <pc:sldChg chg="modSp mod">
        <pc:chgData name="Pedro Cotal Zuniga" userId="b3590845-6937-4ce5-bc24-a2e505760017" providerId="ADAL" clId="{3D040CF5-03D6-4A43-ACC0-2E91C0A8C4CB}" dt="2023-01-26T12:52:57.162" v="229" actId="20577"/>
        <pc:sldMkLst>
          <pc:docMk/>
          <pc:sldMk cId="60743104" sldId="287"/>
        </pc:sldMkLst>
        <pc:spChg chg="mod">
          <ac:chgData name="Pedro Cotal Zuniga" userId="b3590845-6937-4ce5-bc24-a2e505760017" providerId="ADAL" clId="{3D040CF5-03D6-4A43-ACC0-2E91C0A8C4CB}" dt="2023-01-26T12:52:57.162" v="229" actId="20577"/>
          <ac:spMkLst>
            <pc:docMk/>
            <pc:sldMk cId="60743104" sldId="287"/>
            <ac:spMk id="3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07E33C-6C9E-4341-B438-B3D5A4680E78}" type="datetimeFigureOut">
              <a:rPr lang="es-ES" smtClean="0"/>
              <a:t>23/09/2024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947520-7E81-D74F-98BC-90BAD165B97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003931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kern="1200">
                <a:solidFill>
                  <a:schemeClr val="tx1">
                    <a:lumMod val="50000"/>
                    <a:lumOff val="50000"/>
                  </a:schemeClr>
                </a:solidFill>
              </a:rPr>
              <a:t>(Logo </a:t>
            </a: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del</a:t>
            </a:r>
            <a:r>
              <a:rPr lang="en-US" kern="120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kern="1200" err="1">
                <a:solidFill>
                  <a:schemeClr val="tx1">
                    <a:lumMod val="50000"/>
                    <a:lumOff val="50000"/>
                  </a:schemeClr>
                </a:solidFill>
              </a:rPr>
              <a:t>Ministerio</a:t>
            </a: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err="1">
                <a:solidFill>
                  <a:schemeClr val="tx1">
                    <a:lumMod val="50000"/>
                    <a:lumOff val="50000"/>
                  </a:schemeClr>
                </a:solidFill>
              </a:rPr>
              <a:t>correspondiente</a:t>
            </a: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, jpg o </a:t>
            </a:r>
            <a:r>
              <a:rPr lang="en-US" err="1">
                <a:solidFill>
                  <a:schemeClr val="tx1">
                    <a:lumMod val="50000"/>
                    <a:lumOff val="50000"/>
                  </a:schemeClr>
                </a:solidFill>
              </a:rPr>
              <a:t>png</a:t>
            </a: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 en color, </a:t>
            </a:r>
            <a:r>
              <a:rPr lang="en-US" err="1">
                <a:solidFill>
                  <a:schemeClr val="tx1">
                    <a:lumMod val="50000"/>
                    <a:lumOff val="50000"/>
                  </a:schemeClr>
                </a:solidFill>
              </a:rPr>
              <a:t>mantener</a:t>
            </a: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err="1">
                <a:solidFill>
                  <a:schemeClr val="tx1">
                    <a:lumMod val="50000"/>
                    <a:lumOff val="50000"/>
                  </a:schemeClr>
                </a:solidFill>
              </a:rPr>
              <a:t>tamaño</a:t>
            </a: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err="1">
                <a:solidFill>
                  <a:schemeClr val="tx1">
                    <a:lumMod val="50000"/>
                    <a:lumOff val="50000"/>
                  </a:schemeClr>
                </a:solidFill>
              </a:rPr>
              <a:t>ejemplo</a:t>
            </a: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  <a:endParaRPr lang="en-US" kern="120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47520-7E81-D74F-98BC-90BAD165B97A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539047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947520-7E81-D74F-98BC-90BAD165B97A}" type="slidenum">
              <a:rPr lang="es-ES" smtClean="0"/>
              <a:t>19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484652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947520-7E81-D74F-98BC-90BAD165B97A}" type="slidenum">
              <a:rPr lang="es-ES" smtClean="0"/>
              <a:t>20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082479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947520-7E81-D74F-98BC-90BAD165B97A}" type="slidenum">
              <a:rPr lang="es-ES" smtClean="0"/>
              <a:t>21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521459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947520-7E81-D74F-98BC-90BAD165B97A}" type="slidenum">
              <a:rPr lang="es-ES" smtClean="0"/>
              <a:t>22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947037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947520-7E81-D74F-98BC-90BAD165B97A}" type="slidenum">
              <a:rPr lang="es-ES" smtClean="0"/>
              <a:t>23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861788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947520-7E81-D74F-98BC-90BAD165B97A}" type="slidenum">
              <a:rPr lang="es-ES" smtClean="0"/>
              <a:t>24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189802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947520-7E81-D74F-98BC-90BAD165B97A}" type="slidenum">
              <a:rPr lang="es-ES" smtClean="0"/>
              <a:t>25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335348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947520-7E81-D74F-98BC-90BAD165B97A}" type="slidenum">
              <a:rPr lang="es-ES" smtClean="0"/>
              <a:t>26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2825876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947520-7E81-D74F-98BC-90BAD165B97A}" type="slidenum">
              <a:rPr lang="es-ES" smtClean="0"/>
              <a:t>27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2570952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1200">
                <a:solidFill>
                  <a:schemeClr val="bg1">
                    <a:lumMod val="95000"/>
                  </a:schemeClr>
                </a:solidFill>
              </a:rPr>
              <a:t>(Logo </a:t>
            </a:r>
            <a:r>
              <a:rPr lang="en-US">
                <a:solidFill>
                  <a:schemeClr val="bg1">
                    <a:lumMod val="95000"/>
                  </a:schemeClr>
                </a:solidFill>
              </a:rPr>
              <a:t>BLANCO </a:t>
            </a:r>
            <a:r>
              <a:rPr lang="en-US" kern="1200" err="1">
                <a:solidFill>
                  <a:schemeClr val="bg1">
                    <a:lumMod val="95000"/>
                  </a:schemeClr>
                </a:solidFill>
              </a:rPr>
              <a:t>por</a:t>
            </a:r>
            <a:r>
              <a:rPr lang="en-US" kern="120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kern="1200" err="1">
                <a:solidFill>
                  <a:schemeClr val="bg1">
                    <a:lumMod val="95000"/>
                  </a:schemeClr>
                </a:solidFill>
              </a:rPr>
              <a:t>Ministerio</a:t>
            </a:r>
            <a:r>
              <a:rPr lang="en-US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err="1">
                <a:solidFill>
                  <a:schemeClr val="bg1">
                    <a:lumMod val="95000"/>
                  </a:schemeClr>
                </a:solidFill>
              </a:rPr>
              <a:t>dependiendo</a:t>
            </a:r>
            <a:r>
              <a:rPr lang="en-US">
                <a:solidFill>
                  <a:schemeClr val="bg1">
                    <a:lumMod val="95000"/>
                  </a:schemeClr>
                </a:solidFill>
              </a:rPr>
              <a:t> de </a:t>
            </a:r>
            <a:r>
              <a:rPr lang="en-US" err="1">
                <a:solidFill>
                  <a:schemeClr val="bg1">
                    <a:lumMod val="95000"/>
                  </a:schemeClr>
                </a:solidFill>
              </a:rPr>
              <a:t>cada</a:t>
            </a:r>
            <a:r>
              <a:rPr lang="en-US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err="1">
                <a:solidFill>
                  <a:schemeClr val="bg1">
                    <a:lumMod val="95000"/>
                  </a:schemeClr>
                </a:solidFill>
              </a:rPr>
              <a:t>presentación</a:t>
            </a:r>
            <a:r>
              <a:rPr lang="en-US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kern="1200" err="1">
                <a:solidFill>
                  <a:schemeClr val="bg1">
                    <a:lumMod val="95000"/>
                  </a:schemeClr>
                </a:solidFill>
              </a:rPr>
              <a:t>Centrado</a:t>
            </a:r>
            <a:r>
              <a:rPr lang="en-US" kern="1200">
                <a:solidFill>
                  <a:schemeClr val="bg1">
                    <a:lumMod val="95000"/>
                  </a:schemeClr>
                </a:solidFill>
              </a:rPr>
              <a:t>, .PNG)</a:t>
            </a:r>
          </a:p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47520-7E81-D74F-98BC-90BAD165B97A}" type="slidenum">
              <a:rPr lang="es-ES" smtClean="0"/>
              <a:t>31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952362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947520-7E81-D74F-98BC-90BAD165B97A}" type="slidenum">
              <a:rPr lang="es-ES" smtClean="0"/>
              <a:t>11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413391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947520-7E81-D74F-98BC-90BAD165B97A}" type="slidenum">
              <a:rPr lang="es-ES" smtClean="0"/>
              <a:t>12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584526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947520-7E81-D74F-98BC-90BAD165B97A}" type="slidenum">
              <a:rPr lang="es-ES" smtClean="0"/>
              <a:t>13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00692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947520-7E81-D74F-98BC-90BAD165B97A}" type="slidenum">
              <a:rPr lang="es-ES" smtClean="0"/>
              <a:t>14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98225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947520-7E81-D74F-98BC-90BAD165B97A}" type="slidenum">
              <a:rPr lang="es-ES" smtClean="0"/>
              <a:t>15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778701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947520-7E81-D74F-98BC-90BAD165B97A}" type="slidenum">
              <a:rPr lang="es-ES" smtClean="0"/>
              <a:t>16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972815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947520-7E81-D74F-98BC-90BAD165B97A}" type="slidenum">
              <a:rPr lang="es-ES" smtClean="0"/>
              <a:t>17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747345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947520-7E81-D74F-98BC-90BAD165B97A}" type="slidenum">
              <a:rPr lang="es-ES" smtClean="0"/>
              <a:t>18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898217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914163" y="2130427"/>
            <a:ext cx="10360501" cy="1470025"/>
          </a:xfrm>
        </p:spPr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828324" y="3886200"/>
            <a:ext cx="8532178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147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295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442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590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737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885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3032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9180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_tradnl"/>
              <a:t>Haga clic para modificar el estilo de subtítulo del patrón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6DE2A-52CF-B048-89B3-A4767B09122D}" type="datetimeFigureOut">
              <a:rPr lang="es-ES" smtClean="0"/>
              <a:t>23/09/2024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DE33B-29C3-A64D-9297-00A5A1600F5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579465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6DE2A-52CF-B048-89B3-A4767B09122D}" type="datetimeFigureOut">
              <a:rPr lang="es-ES" smtClean="0"/>
              <a:t>23/09/2024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DE33B-29C3-A64D-9297-00A5A1600F5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499250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836898" y="274640"/>
            <a:ext cx="2742486" cy="5851525"/>
          </a:xfrm>
        </p:spPr>
        <p:txBody>
          <a:bodyPr vert="eaVert"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609441" y="274640"/>
            <a:ext cx="8024310" cy="5851525"/>
          </a:xfrm>
        </p:spPr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6DE2A-52CF-B048-89B3-A4767B09122D}" type="datetimeFigureOut">
              <a:rPr lang="es-ES" smtClean="0"/>
              <a:t>23/09/2024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DE33B-29C3-A64D-9297-00A5A1600F5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768307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6DE2A-52CF-B048-89B3-A4767B09122D}" type="datetimeFigureOut">
              <a:rPr lang="es-ES" smtClean="0"/>
              <a:t>23/09/2024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DE33B-29C3-A64D-9297-00A5A1600F5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390321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62834" y="4406903"/>
            <a:ext cx="10360501" cy="1362074"/>
          </a:xfrm>
        </p:spPr>
        <p:txBody>
          <a:bodyPr anchor="t"/>
          <a:lstStyle>
            <a:lvl1pPr algn="l">
              <a:defRPr sz="5400" b="1" cap="all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962834" y="2906714"/>
            <a:ext cx="10360501" cy="1500186"/>
          </a:xfrm>
        </p:spPr>
        <p:txBody>
          <a:bodyPr anchor="b"/>
          <a:lstStyle>
            <a:lvl1pPr marL="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1pPr>
            <a:lvl2pPr marL="614751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29502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3pPr>
            <a:lvl4pPr marL="18442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59004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7375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8850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303258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918009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6DE2A-52CF-B048-89B3-A4767B09122D}" type="datetimeFigureOut">
              <a:rPr lang="es-ES" smtClean="0"/>
              <a:t>23/09/2024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DE33B-29C3-A64D-9297-00A5A1600F5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561151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609441" y="1600202"/>
            <a:ext cx="5383398" cy="4525963"/>
          </a:xfrm>
        </p:spPr>
        <p:txBody>
          <a:bodyPr/>
          <a:lstStyle>
            <a:lvl1pPr>
              <a:defRPr sz="38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95986" y="1600202"/>
            <a:ext cx="5383398" cy="4525963"/>
          </a:xfrm>
        </p:spPr>
        <p:txBody>
          <a:bodyPr/>
          <a:lstStyle>
            <a:lvl1pPr>
              <a:defRPr sz="38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6DE2A-52CF-B048-89B3-A4767B09122D}" type="datetimeFigureOut">
              <a:rPr lang="es-ES" smtClean="0"/>
              <a:t>23/09/2024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DE33B-29C3-A64D-9297-00A5A1600F5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981560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09441" y="1535114"/>
            <a:ext cx="5385514" cy="639762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14751" indent="0">
              <a:buNone/>
              <a:defRPr sz="2700" b="1"/>
            </a:lvl2pPr>
            <a:lvl3pPr marL="1229502" indent="0">
              <a:buNone/>
              <a:defRPr sz="2400" b="1"/>
            </a:lvl3pPr>
            <a:lvl4pPr marL="1844253" indent="0">
              <a:buNone/>
              <a:defRPr sz="2200" b="1"/>
            </a:lvl4pPr>
            <a:lvl5pPr marL="2459004" indent="0">
              <a:buNone/>
              <a:defRPr sz="2200" b="1"/>
            </a:lvl5pPr>
            <a:lvl6pPr marL="3073756" indent="0">
              <a:buNone/>
              <a:defRPr sz="2200" b="1"/>
            </a:lvl6pPr>
            <a:lvl7pPr marL="3688507" indent="0">
              <a:buNone/>
              <a:defRPr sz="2200" b="1"/>
            </a:lvl7pPr>
            <a:lvl8pPr marL="4303258" indent="0">
              <a:buNone/>
              <a:defRPr sz="2200" b="1"/>
            </a:lvl8pPr>
            <a:lvl9pPr marL="4918009" indent="0">
              <a:buNone/>
              <a:defRPr sz="22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09441" y="2174875"/>
            <a:ext cx="5385514" cy="39512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91756" y="1535114"/>
            <a:ext cx="5387630" cy="639762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14751" indent="0">
              <a:buNone/>
              <a:defRPr sz="2700" b="1"/>
            </a:lvl2pPr>
            <a:lvl3pPr marL="1229502" indent="0">
              <a:buNone/>
              <a:defRPr sz="2400" b="1"/>
            </a:lvl3pPr>
            <a:lvl4pPr marL="1844253" indent="0">
              <a:buNone/>
              <a:defRPr sz="2200" b="1"/>
            </a:lvl4pPr>
            <a:lvl5pPr marL="2459004" indent="0">
              <a:buNone/>
              <a:defRPr sz="2200" b="1"/>
            </a:lvl5pPr>
            <a:lvl6pPr marL="3073756" indent="0">
              <a:buNone/>
              <a:defRPr sz="2200" b="1"/>
            </a:lvl6pPr>
            <a:lvl7pPr marL="3688507" indent="0">
              <a:buNone/>
              <a:defRPr sz="2200" b="1"/>
            </a:lvl7pPr>
            <a:lvl8pPr marL="4303258" indent="0">
              <a:buNone/>
              <a:defRPr sz="2200" b="1"/>
            </a:lvl8pPr>
            <a:lvl9pPr marL="4918009" indent="0">
              <a:buNone/>
              <a:defRPr sz="22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91756" y="2174875"/>
            <a:ext cx="5387630" cy="39512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6DE2A-52CF-B048-89B3-A4767B09122D}" type="datetimeFigureOut">
              <a:rPr lang="es-ES" smtClean="0"/>
              <a:t>23/09/2024</a:t>
            </a:fld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DE33B-29C3-A64D-9297-00A5A1600F5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94886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6DE2A-52CF-B048-89B3-A4767B09122D}" type="datetimeFigureOut">
              <a:rPr lang="es-ES" smtClean="0"/>
              <a:t>23/09/2024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DE33B-29C3-A64D-9297-00A5A1600F5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761436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6DE2A-52CF-B048-89B3-A4767B09122D}" type="datetimeFigureOut">
              <a:rPr lang="es-ES" smtClean="0"/>
              <a:t>23/09/2024</a:t>
            </a:fld>
            <a:endParaRPr lang="es-E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DE33B-29C3-A64D-9297-00A5A1600F5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005496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444" y="273049"/>
            <a:ext cx="4010039" cy="1162051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765492" y="273051"/>
            <a:ext cx="6813892" cy="5853114"/>
          </a:xfrm>
        </p:spPr>
        <p:txBody>
          <a:bodyPr/>
          <a:lstStyle>
            <a:lvl1pPr>
              <a:defRPr sz="4300"/>
            </a:lvl1pPr>
            <a:lvl2pPr>
              <a:defRPr sz="3800"/>
            </a:lvl2pPr>
            <a:lvl3pPr>
              <a:defRPr sz="3200"/>
            </a:lvl3pPr>
            <a:lvl4pPr>
              <a:defRPr sz="2700"/>
            </a:lvl4pPr>
            <a:lvl5pPr>
              <a:defRPr sz="2700"/>
            </a:lvl5pPr>
            <a:lvl6pPr>
              <a:defRPr sz="2700"/>
            </a:lvl6pPr>
            <a:lvl7pPr>
              <a:defRPr sz="2700"/>
            </a:lvl7pPr>
            <a:lvl8pPr>
              <a:defRPr sz="2700"/>
            </a:lvl8pPr>
            <a:lvl9pPr>
              <a:defRPr sz="27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609444" y="1435102"/>
            <a:ext cx="4010039" cy="4691063"/>
          </a:xfrm>
        </p:spPr>
        <p:txBody>
          <a:bodyPr/>
          <a:lstStyle>
            <a:lvl1pPr marL="0" indent="0">
              <a:buNone/>
              <a:defRPr sz="1900"/>
            </a:lvl1pPr>
            <a:lvl2pPr marL="614751" indent="0">
              <a:buNone/>
              <a:defRPr sz="1600"/>
            </a:lvl2pPr>
            <a:lvl3pPr marL="1229502" indent="0">
              <a:buNone/>
              <a:defRPr sz="1300"/>
            </a:lvl3pPr>
            <a:lvl4pPr marL="1844253" indent="0">
              <a:buNone/>
              <a:defRPr sz="1200"/>
            </a:lvl4pPr>
            <a:lvl5pPr marL="2459004" indent="0">
              <a:buNone/>
              <a:defRPr sz="1200"/>
            </a:lvl5pPr>
            <a:lvl6pPr marL="3073756" indent="0">
              <a:buNone/>
              <a:defRPr sz="1200"/>
            </a:lvl6pPr>
            <a:lvl7pPr marL="3688507" indent="0">
              <a:buNone/>
              <a:defRPr sz="1200"/>
            </a:lvl7pPr>
            <a:lvl8pPr marL="4303258" indent="0">
              <a:buNone/>
              <a:defRPr sz="1200"/>
            </a:lvl8pPr>
            <a:lvl9pPr marL="4918009" indent="0">
              <a:buNone/>
              <a:defRPr sz="12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6DE2A-52CF-B048-89B3-A4767B09122D}" type="datetimeFigureOut">
              <a:rPr lang="es-ES" smtClean="0"/>
              <a:t>23/09/2024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DE33B-29C3-A64D-9297-00A5A1600F5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280642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389096" y="4800600"/>
            <a:ext cx="7313295" cy="566738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2389096" y="612775"/>
            <a:ext cx="7313295" cy="4114800"/>
          </a:xfrm>
        </p:spPr>
        <p:txBody>
          <a:bodyPr/>
          <a:lstStyle>
            <a:lvl1pPr marL="0" indent="0">
              <a:buNone/>
              <a:defRPr sz="4300"/>
            </a:lvl1pPr>
            <a:lvl2pPr marL="614751" indent="0">
              <a:buNone/>
              <a:defRPr sz="3800"/>
            </a:lvl2pPr>
            <a:lvl3pPr marL="1229502" indent="0">
              <a:buNone/>
              <a:defRPr sz="3200"/>
            </a:lvl3pPr>
            <a:lvl4pPr marL="1844253" indent="0">
              <a:buNone/>
              <a:defRPr sz="2700"/>
            </a:lvl4pPr>
            <a:lvl5pPr marL="2459004" indent="0">
              <a:buNone/>
              <a:defRPr sz="2700"/>
            </a:lvl5pPr>
            <a:lvl6pPr marL="3073756" indent="0">
              <a:buNone/>
              <a:defRPr sz="2700"/>
            </a:lvl6pPr>
            <a:lvl7pPr marL="3688507" indent="0">
              <a:buNone/>
              <a:defRPr sz="2700"/>
            </a:lvl7pPr>
            <a:lvl8pPr marL="4303258" indent="0">
              <a:buNone/>
              <a:defRPr sz="2700"/>
            </a:lvl8pPr>
            <a:lvl9pPr marL="4918009" indent="0">
              <a:buNone/>
              <a:defRPr sz="2700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2389096" y="5367339"/>
            <a:ext cx="7313295" cy="804863"/>
          </a:xfrm>
        </p:spPr>
        <p:txBody>
          <a:bodyPr/>
          <a:lstStyle>
            <a:lvl1pPr marL="0" indent="0">
              <a:buNone/>
              <a:defRPr sz="1900"/>
            </a:lvl1pPr>
            <a:lvl2pPr marL="614751" indent="0">
              <a:buNone/>
              <a:defRPr sz="1600"/>
            </a:lvl2pPr>
            <a:lvl3pPr marL="1229502" indent="0">
              <a:buNone/>
              <a:defRPr sz="1300"/>
            </a:lvl3pPr>
            <a:lvl4pPr marL="1844253" indent="0">
              <a:buNone/>
              <a:defRPr sz="1200"/>
            </a:lvl4pPr>
            <a:lvl5pPr marL="2459004" indent="0">
              <a:buNone/>
              <a:defRPr sz="1200"/>
            </a:lvl5pPr>
            <a:lvl6pPr marL="3073756" indent="0">
              <a:buNone/>
              <a:defRPr sz="1200"/>
            </a:lvl6pPr>
            <a:lvl7pPr marL="3688507" indent="0">
              <a:buNone/>
              <a:defRPr sz="1200"/>
            </a:lvl7pPr>
            <a:lvl8pPr marL="4303258" indent="0">
              <a:buNone/>
              <a:defRPr sz="1200"/>
            </a:lvl8pPr>
            <a:lvl9pPr marL="4918009" indent="0">
              <a:buNone/>
              <a:defRPr sz="12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6DE2A-52CF-B048-89B3-A4767B09122D}" type="datetimeFigureOut">
              <a:rPr lang="es-ES" smtClean="0"/>
              <a:t>23/09/2024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DE33B-29C3-A64D-9297-00A5A1600F5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500543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609442" y="274639"/>
            <a:ext cx="10969943" cy="1143000"/>
          </a:xfrm>
          <a:prstGeom prst="rect">
            <a:avLst/>
          </a:prstGeom>
        </p:spPr>
        <p:txBody>
          <a:bodyPr vert="horz" lIns="122950" tIns="61475" rIns="122950" bIns="61475" rtlCol="0" anchor="ctr">
            <a:normAutofit/>
          </a:bodyPr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09442" y="1600202"/>
            <a:ext cx="10969943" cy="4525963"/>
          </a:xfrm>
          <a:prstGeom prst="rect">
            <a:avLst/>
          </a:prstGeom>
        </p:spPr>
        <p:txBody>
          <a:bodyPr vert="horz" lIns="122950" tIns="61475" rIns="122950" bIns="61475" rtlCol="0">
            <a:normAutofit/>
          </a:bodyPr>
          <a:lstStyle/>
          <a:p>
            <a:pPr lvl="0"/>
            <a:r>
              <a:rPr lang="es-ES_tradnl" dirty="0"/>
              <a:t>Haga clic para modificar el estilo de texto del patrón</a:t>
            </a:r>
          </a:p>
          <a:p>
            <a:pPr lvl="1"/>
            <a:r>
              <a:rPr lang="es-ES_tradnl" dirty="0"/>
              <a:t>Segundo nivel</a:t>
            </a:r>
          </a:p>
          <a:p>
            <a:pPr lvl="2"/>
            <a:r>
              <a:rPr lang="es-ES_tradnl" dirty="0"/>
              <a:t>Tercer nivel</a:t>
            </a:r>
          </a:p>
          <a:p>
            <a:pPr lvl="3"/>
            <a:r>
              <a:rPr lang="es-ES_tradnl" dirty="0"/>
              <a:t>Cuarto nivel</a:t>
            </a:r>
          </a:p>
          <a:p>
            <a:pPr lvl="4"/>
            <a:r>
              <a:rPr lang="es-ES_tradnl" dirty="0"/>
              <a:t>Quinto nivel</a:t>
            </a:r>
            <a:endParaRPr lang="es-ES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609441" y="6356351"/>
            <a:ext cx="2844059" cy="365125"/>
          </a:xfrm>
          <a:prstGeom prst="rect">
            <a:avLst/>
          </a:prstGeom>
        </p:spPr>
        <p:txBody>
          <a:bodyPr vert="horz" lIns="122950" tIns="61475" rIns="122950" bIns="61475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16DE2A-52CF-B048-89B3-A4767B09122D}" type="datetimeFigureOut">
              <a:rPr lang="es-ES" smtClean="0"/>
              <a:t>23/09/2024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164516" y="6356351"/>
            <a:ext cx="3859795" cy="365125"/>
          </a:xfrm>
          <a:prstGeom prst="rect">
            <a:avLst/>
          </a:prstGeom>
        </p:spPr>
        <p:txBody>
          <a:bodyPr vert="horz" lIns="122950" tIns="61475" rIns="122950" bIns="61475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735326" y="6356351"/>
            <a:ext cx="2844059" cy="365125"/>
          </a:xfrm>
          <a:prstGeom prst="rect">
            <a:avLst/>
          </a:prstGeom>
        </p:spPr>
        <p:txBody>
          <a:bodyPr vert="horz" lIns="122950" tIns="61475" rIns="122950" bIns="61475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9DE33B-29C3-A64D-9297-00A5A1600F58}" type="slidenum">
              <a:rPr lang="es-ES" smtClean="0"/>
              <a:t>‹Nº›</a:t>
            </a:fld>
            <a:endParaRPr lang="es-ES"/>
          </a:p>
        </p:txBody>
      </p:sp>
      <p:pic>
        <p:nvPicPr>
          <p:cNvPr id="8" name="Imagen 7" descr="Logotipo&#10;&#10;Descripción generada automáticamente">
            <a:extLst>
              <a:ext uri="{FF2B5EF4-FFF2-40B4-BE49-F238E27FC236}">
                <a16:creationId xmlns:a16="http://schemas.microsoft.com/office/drawing/2014/main" id="{B4D25D58-4821-0768-4D62-BA0D15C572B1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1001369" y="136524"/>
            <a:ext cx="997159" cy="731835"/>
          </a:xfrm>
          <a:prstGeom prst="rect">
            <a:avLst/>
          </a:prstGeom>
        </p:spPr>
      </p:pic>
      <p:pic>
        <p:nvPicPr>
          <p:cNvPr id="10" name="Imagen 9" descr="Imagen que contiene Texto&#10;&#10;Descripción generada automáticamente">
            <a:extLst>
              <a:ext uri="{FF2B5EF4-FFF2-40B4-BE49-F238E27FC236}">
                <a16:creationId xmlns:a16="http://schemas.microsoft.com/office/drawing/2014/main" id="{AF2C84C9-FE4C-BFCA-18A7-61E651420C69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09765" y="274639"/>
            <a:ext cx="2055880" cy="530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4345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614751" rtl="0" eaLnBrk="1" latinLnBrk="0" hangingPunct="1">
        <a:spcBef>
          <a:spcPct val="0"/>
        </a:spcBef>
        <a:buNone/>
        <a:defRPr sz="5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61063" indent="-461063" algn="l" defTabSz="614751" rtl="0" eaLnBrk="1" latinLnBrk="0" hangingPunct="1">
        <a:spcBef>
          <a:spcPct val="20000"/>
        </a:spcBef>
        <a:buFont typeface="Arial"/>
        <a:buChar char="•"/>
        <a:defRPr sz="4300" kern="1200">
          <a:solidFill>
            <a:schemeClr val="tx1"/>
          </a:solidFill>
          <a:latin typeface="+mn-lt"/>
          <a:ea typeface="+mn-ea"/>
          <a:cs typeface="+mn-cs"/>
        </a:defRPr>
      </a:lvl1pPr>
      <a:lvl2pPr marL="998971" indent="-384219" algn="l" defTabSz="614751" rtl="0" eaLnBrk="1" latinLnBrk="0" hangingPunct="1">
        <a:spcBef>
          <a:spcPct val="20000"/>
        </a:spcBef>
        <a:buFont typeface="Arial"/>
        <a:buChar char="–"/>
        <a:defRPr sz="3800" kern="1200">
          <a:solidFill>
            <a:schemeClr val="tx1"/>
          </a:solidFill>
          <a:latin typeface="+mn-lt"/>
          <a:ea typeface="+mn-ea"/>
          <a:cs typeface="+mn-cs"/>
        </a:defRPr>
      </a:lvl2pPr>
      <a:lvl3pPr marL="1536878" indent="-307376" algn="l" defTabSz="614751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51629" indent="-307376" algn="l" defTabSz="614751" rtl="0" eaLnBrk="1" latinLnBrk="0" hangingPunct="1">
        <a:spcBef>
          <a:spcPct val="20000"/>
        </a:spcBef>
        <a:buFont typeface="Arial"/>
        <a:buChar char="–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66380" indent="-307376" algn="l" defTabSz="614751" rtl="0" eaLnBrk="1" latinLnBrk="0" hangingPunct="1">
        <a:spcBef>
          <a:spcPct val="20000"/>
        </a:spcBef>
        <a:buFont typeface="Arial"/>
        <a:buChar char="»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381131" indent="-307376" algn="l" defTabSz="614751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95882" indent="-307376" algn="l" defTabSz="614751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610633" indent="-307376" algn="l" defTabSz="614751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225385" indent="-307376" algn="l" defTabSz="614751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61475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14751" algn="l" defTabSz="61475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29502" algn="l" defTabSz="61475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44253" algn="l" defTabSz="61475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59004" algn="l" defTabSz="61475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73756" algn="l" defTabSz="61475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88507" algn="l" defTabSz="61475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303258" algn="l" defTabSz="61475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918009" algn="l" defTabSz="61475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Captura de pantalla de un celular con letras&#10;&#10;Descripción generada automáticamente">
            <a:extLst>
              <a:ext uri="{FF2B5EF4-FFF2-40B4-BE49-F238E27FC236}">
                <a16:creationId xmlns:a16="http://schemas.microsoft.com/office/drawing/2014/main" id="{E3DA2AD3-C7F4-6F46-87D3-8FBFBF20DA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0567" y="1619394"/>
            <a:ext cx="2594856" cy="2353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4224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9"/>
          <p:cNvSpPr>
            <a:spLocks noGrp="1"/>
          </p:cNvSpPr>
          <p:nvPr/>
        </p:nvSpPr>
        <p:spPr>
          <a:xfrm>
            <a:off x="584462" y="267239"/>
            <a:ext cx="11038787" cy="496340"/>
          </a:xfrm>
          <a:prstGeom prst="rect">
            <a:avLst/>
          </a:prstGeom>
        </p:spPr>
        <p:txBody>
          <a:bodyPr vert="horz"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800" b="1" i="0" kern="1200">
                <a:solidFill>
                  <a:srgbClr val="4F81BD"/>
                </a:solidFill>
                <a:latin typeface="Verdana"/>
                <a:ea typeface="+mn-ea"/>
                <a:cs typeface="Verdana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CL" sz="24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RESULTADO TECNOLÓGICO (EX PRODUCCIÓN)</a:t>
            </a:r>
          </a:p>
        </p:txBody>
      </p:sp>
      <p:pic>
        <p:nvPicPr>
          <p:cNvPr id="5" name="Imagen 4" descr="Imagen que contiene Diagrama&#10;&#10;Descripción generada automáticamente">
            <a:extLst>
              <a:ext uri="{FF2B5EF4-FFF2-40B4-BE49-F238E27FC236}">
                <a16:creationId xmlns:a16="http://schemas.microsoft.com/office/drawing/2014/main" id="{F6B5C185-AB56-C5E4-5086-26CAC4E19FA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12" t="8316" r="3994"/>
          <a:stretch/>
        </p:blipFill>
        <p:spPr>
          <a:xfrm>
            <a:off x="5327373" y="1361390"/>
            <a:ext cx="6712227" cy="5029189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3A366E43-161D-BB70-A04D-E571A419B3B5}"/>
              </a:ext>
            </a:extLst>
          </p:cNvPr>
          <p:cNvSpPr/>
          <p:nvPr/>
        </p:nvSpPr>
        <p:spPr>
          <a:xfrm>
            <a:off x="313338" y="2760395"/>
            <a:ext cx="4929981" cy="1815882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indent="-237651" algn="just">
              <a:spcAft>
                <a:spcPts val="1200"/>
              </a:spcAft>
            </a:pPr>
            <a:r>
              <a:rPr lang="es-ES" sz="1600" b="1" dirty="0">
                <a:ea typeface="Verdana"/>
              </a:rPr>
              <a:t>Ejemplo de una curva presión-volumen. </a:t>
            </a:r>
            <a:r>
              <a:rPr lang="es-ES" sz="1600" dirty="0">
                <a:ea typeface="Verdana"/>
              </a:rPr>
              <a:t>Los círculos</a:t>
            </a:r>
            <a:r>
              <a:rPr lang="es-ES" sz="1600" dirty="0">
                <a:solidFill>
                  <a:schemeClr val="accent1"/>
                </a:solidFill>
                <a:ea typeface="Verdana"/>
              </a:rPr>
              <a:t> negros</a:t>
            </a:r>
            <a:r>
              <a:rPr lang="es-ES" sz="1600" dirty="0">
                <a:ea typeface="Verdana"/>
              </a:rPr>
              <a:t> representan las </a:t>
            </a:r>
            <a:r>
              <a:rPr lang="es-ES" sz="1600" dirty="0">
                <a:solidFill>
                  <a:schemeClr val="accent1"/>
                </a:solidFill>
                <a:ea typeface="Verdana"/>
              </a:rPr>
              <a:t>primeras</a:t>
            </a:r>
            <a:r>
              <a:rPr lang="es-ES" sz="1600" dirty="0">
                <a:ea typeface="Verdana"/>
              </a:rPr>
              <a:t> </a:t>
            </a:r>
            <a:r>
              <a:rPr lang="es-ES" sz="1600" dirty="0">
                <a:solidFill>
                  <a:schemeClr val="accent1"/>
                </a:solidFill>
                <a:ea typeface="Verdana"/>
              </a:rPr>
              <a:t>mediciones iterativas</a:t>
            </a:r>
            <a:r>
              <a:rPr lang="es-ES" sz="1600" dirty="0">
                <a:ea typeface="Verdana"/>
              </a:rPr>
              <a:t>: los círculos</a:t>
            </a:r>
            <a:r>
              <a:rPr lang="es-ES" sz="1600" dirty="0">
                <a:solidFill>
                  <a:schemeClr val="accent1"/>
                </a:solidFill>
                <a:ea typeface="Verdana"/>
              </a:rPr>
              <a:t> blancos</a:t>
            </a:r>
            <a:r>
              <a:rPr lang="es-ES" sz="1600" dirty="0">
                <a:ea typeface="Verdana"/>
              </a:rPr>
              <a:t> representan las </a:t>
            </a:r>
            <a:r>
              <a:rPr lang="es-ES" sz="1600" dirty="0">
                <a:solidFill>
                  <a:schemeClr val="accent1"/>
                </a:solidFill>
                <a:ea typeface="Verdana"/>
              </a:rPr>
              <a:t>últimas</a:t>
            </a:r>
            <a:r>
              <a:rPr lang="es-ES" sz="1600" dirty="0">
                <a:ea typeface="Verdana"/>
              </a:rPr>
              <a:t>. La porción </a:t>
            </a:r>
            <a:r>
              <a:rPr lang="es-ES" sz="1600" b="1" dirty="0">
                <a:ea typeface="Verdana"/>
              </a:rPr>
              <a:t>lineal</a:t>
            </a:r>
            <a:r>
              <a:rPr lang="es-ES" sz="1600" dirty="0">
                <a:ea typeface="Verdana"/>
              </a:rPr>
              <a:t> (línea sólida) muestra el </a:t>
            </a:r>
            <a:r>
              <a:rPr lang="es-ES" sz="1600" dirty="0">
                <a:solidFill>
                  <a:schemeClr val="accent1"/>
                </a:solidFill>
                <a:ea typeface="Verdana"/>
              </a:rPr>
              <a:t>potencial osmótico</a:t>
            </a:r>
            <a:r>
              <a:rPr lang="es-ES" sz="1600" dirty="0">
                <a:ea typeface="Verdana"/>
              </a:rPr>
              <a:t> (</a:t>
            </a:r>
            <a:r>
              <a:rPr lang="es-ES" sz="1600" dirty="0" err="1">
                <a:ea typeface="Verdana"/>
              </a:rPr>
              <a:t>Ψo</a:t>
            </a:r>
            <a:r>
              <a:rPr lang="es-ES" sz="1600" dirty="0">
                <a:ea typeface="Verdana"/>
              </a:rPr>
              <a:t>), la porción </a:t>
            </a:r>
            <a:r>
              <a:rPr lang="es-ES" sz="1600" b="1" dirty="0">
                <a:ea typeface="Verdana"/>
              </a:rPr>
              <a:t>curva</a:t>
            </a:r>
            <a:r>
              <a:rPr lang="es-ES" sz="1600" dirty="0">
                <a:ea typeface="Verdana"/>
              </a:rPr>
              <a:t> (línea discontinua) es el </a:t>
            </a:r>
            <a:r>
              <a:rPr lang="es-ES" sz="1600" dirty="0">
                <a:solidFill>
                  <a:schemeClr val="accent1"/>
                </a:solidFill>
                <a:ea typeface="Verdana"/>
              </a:rPr>
              <a:t>potencial hídrico</a:t>
            </a:r>
            <a:r>
              <a:rPr lang="es-ES" sz="1600" dirty="0">
                <a:ea typeface="Verdana"/>
              </a:rPr>
              <a:t> </a:t>
            </a:r>
            <a:r>
              <a:rPr lang="es-ES" sz="1600" b="1" dirty="0">
                <a:ea typeface="Verdana"/>
              </a:rPr>
              <a:t>antes</a:t>
            </a:r>
            <a:r>
              <a:rPr lang="es-ES" sz="1600" dirty="0">
                <a:ea typeface="Verdana"/>
              </a:rPr>
              <a:t> del </a:t>
            </a:r>
            <a:r>
              <a:rPr lang="es-ES" sz="1600" b="1" dirty="0">
                <a:ea typeface="Verdana"/>
              </a:rPr>
              <a:t>punto de pérdida de turgencia</a:t>
            </a:r>
            <a:r>
              <a:rPr lang="es-ES" sz="1600" dirty="0">
                <a:ea typeface="Verdana"/>
              </a:rPr>
              <a:t> (TLP), y el </a:t>
            </a:r>
            <a:r>
              <a:rPr lang="es-ES" sz="1600" b="1" dirty="0">
                <a:ea typeface="Verdana"/>
              </a:rPr>
              <a:t>área sombreada</a:t>
            </a:r>
            <a:r>
              <a:rPr lang="es-ES" sz="1600" dirty="0">
                <a:ea typeface="Verdana"/>
              </a:rPr>
              <a:t> es el </a:t>
            </a:r>
            <a:r>
              <a:rPr lang="es-ES" sz="1600" dirty="0">
                <a:solidFill>
                  <a:schemeClr val="accent1"/>
                </a:solidFill>
                <a:ea typeface="Verdana"/>
              </a:rPr>
              <a:t>potencial de turgencia </a:t>
            </a:r>
            <a:r>
              <a:rPr lang="es-ES" sz="1600" dirty="0">
                <a:ea typeface="Verdana"/>
              </a:rPr>
              <a:t>(</a:t>
            </a:r>
            <a:r>
              <a:rPr lang="es-ES" sz="1600" dirty="0" err="1">
                <a:ea typeface="Verdana"/>
              </a:rPr>
              <a:t>Ψp</a:t>
            </a:r>
            <a:r>
              <a:rPr lang="es-ES" sz="1600" dirty="0">
                <a:ea typeface="Verdana"/>
              </a:rPr>
              <a:t>).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FBC1995A-E760-1D10-5F68-D05373AB2D60}"/>
              </a:ext>
            </a:extLst>
          </p:cNvPr>
          <p:cNvSpPr/>
          <p:nvPr/>
        </p:nvSpPr>
        <p:spPr>
          <a:xfrm>
            <a:off x="584462" y="763579"/>
            <a:ext cx="11038787" cy="1261884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endParaRPr lang="es-ES" sz="2200" b="1" dirty="0">
              <a:ea typeface="Verdana"/>
            </a:endParaRPr>
          </a:p>
          <a:p>
            <a:pPr algn="just">
              <a:spcAft>
                <a:spcPts val="1200"/>
              </a:spcAft>
            </a:pPr>
            <a:r>
              <a:rPr lang="es-ES" b="1" dirty="0">
                <a:ea typeface="Verdana"/>
              </a:rPr>
              <a:t>Curva Presión-Volumen</a:t>
            </a:r>
          </a:p>
          <a:p>
            <a:pPr marL="377100" lvl="1" algn="just">
              <a:spcAft>
                <a:spcPts val="1200"/>
              </a:spcAft>
            </a:pPr>
            <a:r>
              <a:rPr lang="es-ES" sz="2000" dirty="0">
                <a:ea typeface="Verdana"/>
              </a:rPr>
              <a:t>Metodología</a:t>
            </a:r>
          </a:p>
        </p:txBody>
      </p:sp>
    </p:spTree>
    <p:extLst>
      <p:ext uri="{BB962C8B-B14F-4D97-AF65-F5344CB8AC3E}">
        <p14:creationId xmlns:p14="http://schemas.microsoft.com/office/powerpoint/2010/main" val="751096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9"/>
          <p:cNvSpPr>
            <a:spLocks noGrp="1"/>
          </p:cNvSpPr>
          <p:nvPr/>
        </p:nvSpPr>
        <p:spPr>
          <a:xfrm>
            <a:off x="584462" y="267239"/>
            <a:ext cx="11038787" cy="496340"/>
          </a:xfrm>
          <a:prstGeom prst="rect">
            <a:avLst/>
          </a:prstGeom>
        </p:spPr>
        <p:txBody>
          <a:bodyPr vert="horz"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800" b="1" i="0" kern="1200">
                <a:solidFill>
                  <a:srgbClr val="4F81BD"/>
                </a:solidFill>
                <a:latin typeface="Verdana"/>
                <a:ea typeface="+mn-ea"/>
                <a:cs typeface="Verdana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CL" sz="24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RESULTADO TECNOLÓGICO (EX PRODUCCIÓN)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FBC1995A-E760-1D10-5F68-D05373AB2D60}"/>
              </a:ext>
            </a:extLst>
          </p:cNvPr>
          <p:cNvSpPr/>
          <p:nvPr/>
        </p:nvSpPr>
        <p:spPr>
          <a:xfrm>
            <a:off x="584462" y="889475"/>
            <a:ext cx="11038787" cy="46166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algn="just">
              <a:spcAft>
                <a:spcPts val="1200"/>
              </a:spcAft>
            </a:pPr>
            <a:r>
              <a:rPr lang="es-ES" b="1" dirty="0">
                <a:ea typeface="Verdana"/>
              </a:rPr>
              <a:t>Curva Presión-Volumen</a:t>
            </a:r>
          </a:p>
        </p:txBody>
      </p:sp>
      <p:pic>
        <p:nvPicPr>
          <p:cNvPr id="3" name="Imagen 2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EAEDD9FA-476C-F554-E2D0-A3B28453BF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0404" y="1617951"/>
            <a:ext cx="8288016" cy="4972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91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9"/>
          <p:cNvSpPr>
            <a:spLocks noGrp="1"/>
          </p:cNvSpPr>
          <p:nvPr/>
        </p:nvSpPr>
        <p:spPr>
          <a:xfrm>
            <a:off x="584462" y="267239"/>
            <a:ext cx="11038787" cy="496340"/>
          </a:xfrm>
          <a:prstGeom prst="rect">
            <a:avLst/>
          </a:prstGeom>
        </p:spPr>
        <p:txBody>
          <a:bodyPr vert="horz"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800" b="1" i="0" kern="1200">
                <a:solidFill>
                  <a:srgbClr val="4F81BD"/>
                </a:solidFill>
                <a:latin typeface="Verdana"/>
                <a:ea typeface="+mn-ea"/>
                <a:cs typeface="Verdana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CL" sz="24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RESULTADO TECNOLÓGICO (EX PRODUCCIÓN)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FBC1995A-E760-1D10-5F68-D05373AB2D60}"/>
              </a:ext>
            </a:extLst>
          </p:cNvPr>
          <p:cNvSpPr/>
          <p:nvPr/>
        </p:nvSpPr>
        <p:spPr>
          <a:xfrm>
            <a:off x="584462" y="824793"/>
            <a:ext cx="11038787" cy="923330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algn="just">
              <a:spcAft>
                <a:spcPts val="1200"/>
              </a:spcAft>
            </a:pPr>
            <a:r>
              <a:rPr lang="es-ES" b="1" dirty="0">
                <a:ea typeface="Verdana"/>
              </a:rPr>
              <a:t>Parámetros fisiológicos</a:t>
            </a:r>
          </a:p>
          <a:p>
            <a:pPr lvl="1" algn="just">
              <a:spcAft>
                <a:spcPts val="1200"/>
              </a:spcAft>
            </a:pPr>
            <a:r>
              <a:rPr lang="es-ES" sz="2000" dirty="0">
                <a:ea typeface="Verdana"/>
              </a:rPr>
              <a:t>Potencial hídrico xilemático (</a:t>
            </a:r>
            <a:r>
              <a:rPr lang="el-GR" sz="2000" dirty="0"/>
              <a:t>Ψ</a:t>
            </a:r>
            <a:r>
              <a:rPr lang="es-CL" sz="2000" baseline="-25000" dirty="0"/>
              <a:t>s</a:t>
            </a:r>
            <a:r>
              <a:rPr lang="es-ES" sz="2000" dirty="0">
                <a:ea typeface="Verdana"/>
              </a:rPr>
              <a:t>)</a:t>
            </a:r>
          </a:p>
        </p:txBody>
      </p:sp>
      <p:pic>
        <p:nvPicPr>
          <p:cNvPr id="4" name="Imagen 3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F9A860F0-DD51-8B6E-5A25-7C0A73641D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4386" y="1892318"/>
            <a:ext cx="8000051" cy="4800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834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9"/>
          <p:cNvSpPr>
            <a:spLocks noGrp="1"/>
          </p:cNvSpPr>
          <p:nvPr/>
        </p:nvSpPr>
        <p:spPr>
          <a:xfrm>
            <a:off x="584462" y="267239"/>
            <a:ext cx="11038787" cy="496340"/>
          </a:xfrm>
          <a:prstGeom prst="rect">
            <a:avLst/>
          </a:prstGeom>
        </p:spPr>
        <p:txBody>
          <a:bodyPr vert="horz"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800" b="1" i="0" kern="1200">
                <a:solidFill>
                  <a:srgbClr val="4F81BD"/>
                </a:solidFill>
                <a:latin typeface="Verdana"/>
                <a:ea typeface="+mn-ea"/>
                <a:cs typeface="Verdana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CL" sz="24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RESULTADO TECNOLÓGICO (EX PRODUCCIÓN)</a:t>
            </a:r>
          </a:p>
        </p:txBody>
      </p:sp>
      <p:pic>
        <p:nvPicPr>
          <p:cNvPr id="11" name="Imagen 10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B6D4C5E2-31C9-D6AE-79CA-EE69ABA52E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0039" y="1909534"/>
            <a:ext cx="8001979" cy="4801187"/>
          </a:xfrm>
          <a:prstGeom prst="rect">
            <a:avLst/>
          </a:prstGeom>
        </p:spPr>
      </p:pic>
      <p:sp>
        <p:nvSpPr>
          <p:cNvPr id="13" name="Rectángulo 12">
            <a:extLst>
              <a:ext uri="{FF2B5EF4-FFF2-40B4-BE49-F238E27FC236}">
                <a16:creationId xmlns:a16="http://schemas.microsoft.com/office/drawing/2014/main" id="{6F67C9AD-B400-9653-A967-85FD34CCAA2A}"/>
              </a:ext>
            </a:extLst>
          </p:cNvPr>
          <p:cNvSpPr/>
          <p:nvPr/>
        </p:nvSpPr>
        <p:spPr>
          <a:xfrm>
            <a:off x="584462" y="824793"/>
            <a:ext cx="11038787" cy="923330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algn="just">
              <a:spcAft>
                <a:spcPts val="1200"/>
              </a:spcAft>
            </a:pPr>
            <a:r>
              <a:rPr lang="es-ES" b="1" dirty="0">
                <a:ea typeface="Verdana"/>
              </a:rPr>
              <a:t>Parámetros fisiológicos</a:t>
            </a:r>
          </a:p>
          <a:p>
            <a:pPr lvl="1" algn="just">
              <a:spcAft>
                <a:spcPts val="1200"/>
              </a:spcAft>
            </a:pPr>
            <a:r>
              <a:rPr lang="es-ES" sz="2000" dirty="0">
                <a:ea typeface="Verdana"/>
              </a:rPr>
              <a:t>Fluorescencia (</a:t>
            </a:r>
            <a:r>
              <a:rPr lang="el-GR" sz="2000" dirty="0">
                <a:ea typeface="Verdana"/>
              </a:rPr>
              <a:t>Φ</a:t>
            </a:r>
            <a:r>
              <a:rPr lang="es-CL" sz="2000" baseline="-25000" dirty="0"/>
              <a:t>P0</a:t>
            </a:r>
            <a:r>
              <a:rPr lang="es-ES" sz="2000" dirty="0">
                <a:ea typeface="Verdana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82097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9"/>
          <p:cNvSpPr>
            <a:spLocks noGrp="1"/>
          </p:cNvSpPr>
          <p:nvPr/>
        </p:nvSpPr>
        <p:spPr>
          <a:xfrm>
            <a:off x="584462" y="267239"/>
            <a:ext cx="11038787" cy="496340"/>
          </a:xfrm>
          <a:prstGeom prst="rect">
            <a:avLst/>
          </a:prstGeom>
        </p:spPr>
        <p:txBody>
          <a:bodyPr vert="horz"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800" b="1" i="0" kern="1200">
                <a:solidFill>
                  <a:srgbClr val="4F81BD"/>
                </a:solidFill>
                <a:latin typeface="Verdana"/>
                <a:ea typeface="+mn-ea"/>
                <a:cs typeface="Verdana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CL" sz="24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RESULTADO TECNOLÓGICO (EX PRODUCCIÓN)</a:t>
            </a:r>
          </a:p>
        </p:txBody>
      </p:sp>
      <p:pic>
        <p:nvPicPr>
          <p:cNvPr id="3" name="Imagen 2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1E68B084-CFB0-BEA7-C88F-F6D251E943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0971" y="1907732"/>
            <a:ext cx="8106882" cy="4864129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0C19DA58-7BDA-4EB8-FB54-08805154811E}"/>
              </a:ext>
            </a:extLst>
          </p:cNvPr>
          <p:cNvSpPr/>
          <p:nvPr/>
        </p:nvSpPr>
        <p:spPr>
          <a:xfrm>
            <a:off x="584462" y="824793"/>
            <a:ext cx="11038787" cy="923330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algn="just">
              <a:spcAft>
                <a:spcPts val="1200"/>
              </a:spcAft>
            </a:pPr>
            <a:r>
              <a:rPr lang="es-ES" b="1" dirty="0">
                <a:ea typeface="Verdana"/>
              </a:rPr>
              <a:t>Parámetros fisiológicos</a:t>
            </a:r>
          </a:p>
          <a:p>
            <a:pPr lvl="1" algn="just">
              <a:spcAft>
                <a:spcPts val="1200"/>
              </a:spcAft>
            </a:pPr>
            <a:r>
              <a:rPr lang="es-CL" sz="2000" dirty="0">
                <a:ea typeface="Verdana"/>
              </a:rPr>
              <a:t>Índice de Área Foliar (LAI</a:t>
            </a:r>
            <a:r>
              <a:rPr lang="es-ES" sz="2000" dirty="0">
                <a:ea typeface="Verdana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829805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9"/>
          <p:cNvSpPr>
            <a:spLocks noGrp="1"/>
          </p:cNvSpPr>
          <p:nvPr/>
        </p:nvSpPr>
        <p:spPr>
          <a:xfrm>
            <a:off x="584462" y="267239"/>
            <a:ext cx="11038787" cy="496340"/>
          </a:xfrm>
          <a:prstGeom prst="rect">
            <a:avLst/>
          </a:prstGeom>
        </p:spPr>
        <p:txBody>
          <a:bodyPr vert="horz"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800" b="1" i="0" kern="1200">
                <a:solidFill>
                  <a:srgbClr val="4F81BD"/>
                </a:solidFill>
                <a:latin typeface="Verdana"/>
                <a:ea typeface="+mn-ea"/>
                <a:cs typeface="Verdana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CL" sz="24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RESULTADO TECNOLÓGICO (EX PRODUCCIÓN)</a:t>
            </a:r>
          </a:p>
        </p:txBody>
      </p:sp>
      <p:pic>
        <p:nvPicPr>
          <p:cNvPr id="4" name="Imagen 3" descr="Imagen que contiene Gráfico&#10;&#10;Descripción generada automáticamente">
            <a:extLst>
              <a:ext uri="{FF2B5EF4-FFF2-40B4-BE49-F238E27FC236}">
                <a16:creationId xmlns:a16="http://schemas.microsoft.com/office/drawing/2014/main" id="{37BD7F6C-7940-F86B-0D01-A9C8D4CB0D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0757" y="1809337"/>
            <a:ext cx="8127309" cy="4876385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C56F3791-520D-382B-C126-3FC435374E9F}"/>
              </a:ext>
            </a:extLst>
          </p:cNvPr>
          <p:cNvSpPr/>
          <p:nvPr/>
        </p:nvSpPr>
        <p:spPr>
          <a:xfrm>
            <a:off x="584462" y="824793"/>
            <a:ext cx="11038787" cy="923330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algn="just">
              <a:spcAft>
                <a:spcPts val="1200"/>
              </a:spcAft>
            </a:pPr>
            <a:r>
              <a:rPr lang="es-ES" b="1" dirty="0">
                <a:ea typeface="Verdana"/>
              </a:rPr>
              <a:t>Producción y calidad</a:t>
            </a:r>
          </a:p>
          <a:p>
            <a:pPr lvl="1" algn="just">
              <a:spcAft>
                <a:spcPts val="1200"/>
              </a:spcAft>
            </a:pPr>
            <a:r>
              <a:rPr lang="es-CL" sz="2000" dirty="0">
                <a:ea typeface="Verdana"/>
              </a:rPr>
              <a:t>Rendimiento (ton/ha)</a:t>
            </a:r>
            <a:endParaRPr lang="es-ES" sz="2000" dirty="0">
              <a:ea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2958786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9"/>
          <p:cNvSpPr>
            <a:spLocks noGrp="1"/>
          </p:cNvSpPr>
          <p:nvPr/>
        </p:nvSpPr>
        <p:spPr>
          <a:xfrm>
            <a:off x="584462" y="267239"/>
            <a:ext cx="11038787" cy="496340"/>
          </a:xfrm>
          <a:prstGeom prst="rect">
            <a:avLst/>
          </a:prstGeom>
        </p:spPr>
        <p:txBody>
          <a:bodyPr vert="horz"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800" b="1" i="0" kern="1200">
                <a:solidFill>
                  <a:srgbClr val="4F81BD"/>
                </a:solidFill>
                <a:latin typeface="Verdana"/>
                <a:ea typeface="+mn-ea"/>
                <a:cs typeface="Verdana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CL" sz="24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RESULTADO TECNOLÓGICO (EX PRODUCCIÓN)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C56F3791-520D-382B-C126-3FC435374E9F}"/>
              </a:ext>
            </a:extLst>
          </p:cNvPr>
          <p:cNvSpPr/>
          <p:nvPr/>
        </p:nvSpPr>
        <p:spPr>
          <a:xfrm>
            <a:off x="584462" y="824793"/>
            <a:ext cx="11038787" cy="923330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algn="just">
              <a:spcAft>
                <a:spcPts val="1200"/>
              </a:spcAft>
            </a:pPr>
            <a:r>
              <a:rPr lang="es-ES" b="1" dirty="0">
                <a:ea typeface="Verdana"/>
              </a:rPr>
              <a:t>Producción y calidad</a:t>
            </a:r>
          </a:p>
          <a:p>
            <a:pPr lvl="1" algn="just">
              <a:spcAft>
                <a:spcPts val="1200"/>
              </a:spcAft>
            </a:pPr>
            <a:r>
              <a:rPr lang="es-CL" sz="2000" dirty="0">
                <a:ea typeface="Verdana"/>
              </a:rPr>
              <a:t>Calibre (mm)</a:t>
            </a:r>
            <a:endParaRPr lang="es-ES" sz="2000" dirty="0">
              <a:ea typeface="Verdana"/>
            </a:endParaRPr>
          </a:p>
        </p:txBody>
      </p:sp>
      <p:pic>
        <p:nvPicPr>
          <p:cNvPr id="3" name="Imagen 2" descr="Imagen que contiene Gráfico&#10;&#10;Descripción generada automáticamente">
            <a:extLst>
              <a:ext uri="{FF2B5EF4-FFF2-40B4-BE49-F238E27FC236}">
                <a16:creationId xmlns:a16="http://schemas.microsoft.com/office/drawing/2014/main" id="{2724B025-24A3-4EBD-0526-8F45DB46E0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7932" y="1809337"/>
            <a:ext cx="8072960" cy="484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550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9"/>
          <p:cNvSpPr>
            <a:spLocks noGrp="1"/>
          </p:cNvSpPr>
          <p:nvPr/>
        </p:nvSpPr>
        <p:spPr>
          <a:xfrm>
            <a:off x="584462" y="267239"/>
            <a:ext cx="11038787" cy="496340"/>
          </a:xfrm>
          <a:prstGeom prst="rect">
            <a:avLst/>
          </a:prstGeom>
        </p:spPr>
        <p:txBody>
          <a:bodyPr vert="horz"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800" b="1" i="0" kern="1200">
                <a:solidFill>
                  <a:srgbClr val="4F81BD"/>
                </a:solidFill>
                <a:latin typeface="Verdana"/>
                <a:ea typeface="+mn-ea"/>
                <a:cs typeface="Verdana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CL" sz="24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RESULTADO TECNOLÓGICO (EX PRODUCCIÓN)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C56F3791-520D-382B-C126-3FC435374E9F}"/>
              </a:ext>
            </a:extLst>
          </p:cNvPr>
          <p:cNvSpPr/>
          <p:nvPr/>
        </p:nvSpPr>
        <p:spPr>
          <a:xfrm>
            <a:off x="584462" y="824793"/>
            <a:ext cx="11038787" cy="923330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algn="just">
              <a:spcAft>
                <a:spcPts val="1200"/>
              </a:spcAft>
            </a:pPr>
            <a:r>
              <a:rPr lang="es-ES" b="1" dirty="0">
                <a:ea typeface="Verdana"/>
              </a:rPr>
              <a:t>Metabolómica</a:t>
            </a:r>
          </a:p>
          <a:p>
            <a:pPr lvl="1" algn="just">
              <a:spcAft>
                <a:spcPts val="1200"/>
              </a:spcAft>
            </a:pPr>
            <a:r>
              <a:rPr lang="es-CL" sz="2000" dirty="0">
                <a:ea typeface="Verdana"/>
              </a:rPr>
              <a:t>Perfil metabolómico</a:t>
            </a:r>
            <a:endParaRPr lang="es-ES" sz="2000" dirty="0">
              <a:ea typeface="Verdana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B9B916D-0B2A-50D6-047A-79999ABB0B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6925" y="1876285"/>
            <a:ext cx="9113251" cy="4714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850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9"/>
          <p:cNvSpPr>
            <a:spLocks noGrp="1"/>
          </p:cNvSpPr>
          <p:nvPr/>
        </p:nvSpPr>
        <p:spPr>
          <a:xfrm>
            <a:off x="584462" y="267239"/>
            <a:ext cx="11038787" cy="496340"/>
          </a:xfrm>
          <a:prstGeom prst="rect">
            <a:avLst/>
          </a:prstGeom>
        </p:spPr>
        <p:txBody>
          <a:bodyPr vert="horz"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800" b="1" i="0" kern="1200">
                <a:solidFill>
                  <a:srgbClr val="4F81BD"/>
                </a:solidFill>
                <a:latin typeface="Verdana"/>
                <a:ea typeface="+mn-ea"/>
                <a:cs typeface="Verdana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CL" sz="24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RESULTADO TECNOLÓGICO (EX PRODUCCIÓN)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C56F3791-520D-382B-C126-3FC435374E9F}"/>
              </a:ext>
            </a:extLst>
          </p:cNvPr>
          <p:cNvSpPr/>
          <p:nvPr/>
        </p:nvSpPr>
        <p:spPr>
          <a:xfrm>
            <a:off x="584462" y="824793"/>
            <a:ext cx="11038787" cy="923330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algn="just">
              <a:spcAft>
                <a:spcPts val="1200"/>
              </a:spcAft>
            </a:pPr>
            <a:r>
              <a:rPr lang="es-ES" b="1" dirty="0">
                <a:ea typeface="Verdana"/>
              </a:rPr>
              <a:t>Metabolómica</a:t>
            </a:r>
          </a:p>
          <a:p>
            <a:pPr lvl="1" algn="just">
              <a:spcAft>
                <a:spcPts val="1200"/>
              </a:spcAft>
            </a:pPr>
            <a:r>
              <a:rPr lang="es-CL" sz="2000" dirty="0">
                <a:ea typeface="Verdana"/>
              </a:rPr>
              <a:t>Análisis de rutas metabolómicas</a:t>
            </a:r>
            <a:endParaRPr lang="es-ES" sz="2000" dirty="0">
              <a:ea typeface="Verdana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B7129EEE-CD62-1FAC-9F96-FC5AE8BDEE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5443" y="1809337"/>
            <a:ext cx="5117938" cy="4840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874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9"/>
          <p:cNvSpPr>
            <a:spLocks noGrp="1"/>
          </p:cNvSpPr>
          <p:nvPr/>
        </p:nvSpPr>
        <p:spPr>
          <a:xfrm>
            <a:off x="584462" y="267239"/>
            <a:ext cx="11038787" cy="496340"/>
          </a:xfrm>
          <a:prstGeom prst="rect">
            <a:avLst/>
          </a:prstGeom>
        </p:spPr>
        <p:txBody>
          <a:bodyPr vert="horz"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800" b="1" i="0" kern="1200">
                <a:solidFill>
                  <a:srgbClr val="4F81BD"/>
                </a:solidFill>
                <a:latin typeface="Verdana"/>
                <a:ea typeface="+mn-ea"/>
                <a:cs typeface="Verdana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CL" sz="24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RESULTADO TECNOLÓGICO (EX PRODUCCIÓN)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C56F3791-520D-382B-C126-3FC435374E9F}"/>
              </a:ext>
            </a:extLst>
          </p:cNvPr>
          <p:cNvSpPr/>
          <p:nvPr/>
        </p:nvSpPr>
        <p:spPr>
          <a:xfrm>
            <a:off x="584462" y="824793"/>
            <a:ext cx="11038787" cy="923330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algn="just">
              <a:spcAft>
                <a:spcPts val="1200"/>
              </a:spcAft>
            </a:pPr>
            <a:r>
              <a:rPr lang="es-ES" b="1" dirty="0">
                <a:ea typeface="Verdana"/>
              </a:rPr>
              <a:t>Metabolómica</a:t>
            </a:r>
          </a:p>
          <a:p>
            <a:pPr lvl="1" algn="just">
              <a:spcAft>
                <a:spcPts val="1200"/>
              </a:spcAft>
            </a:pPr>
            <a:r>
              <a:rPr lang="es-ES" sz="2000" dirty="0">
                <a:ea typeface="Verdana"/>
              </a:rPr>
              <a:t>Modelado de rendimiento basado en perfil metabolómico</a:t>
            </a:r>
          </a:p>
        </p:txBody>
      </p:sp>
      <p:pic>
        <p:nvPicPr>
          <p:cNvPr id="4" name="Imagen 3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21687D9D-24A2-9B0A-68E5-9F4AA1FB70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2823" y="1943185"/>
            <a:ext cx="8039038" cy="4823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826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9"/>
          <p:cNvSpPr>
            <a:spLocks noGrp="1"/>
          </p:cNvSpPr>
          <p:nvPr/>
        </p:nvSpPr>
        <p:spPr>
          <a:xfrm>
            <a:off x="584462" y="323792"/>
            <a:ext cx="11038787" cy="625777"/>
          </a:xfrm>
          <a:prstGeom prst="rect">
            <a:avLst/>
          </a:prstGeom>
        </p:spPr>
        <p:txBody>
          <a:bodyPr vert="horz"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800" b="1" i="0" kern="1200">
                <a:solidFill>
                  <a:srgbClr val="4F81BD"/>
                </a:solidFill>
                <a:latin typeface="Verdana"/>
                <a:ea typeface="+mn-ea"/>
                <a:cs typeface="Verdana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PRESENTACIÓN ANTE COMITÉ DE ÁREA</a:t>
            </a:r>
          </a:p>
        </p:txBody>
      </p:sp>
      <p:graphicFrame>
        <p:nvGraphicFramePr>
          <p:cNvPr id="3" name="Tabla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8759959"/>
              </p:ext>
            </p:extLst>
          </p:nvPr>
        </p:nvGraphicFramePr>
        <p:xfrm>
          <a:off x="418809" y="781368"/>
          <a:ext cx="11038788" cy="588264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5217823">
                  <a:extLst>
                    <a:ext uri="{9D8B030D-6E8A-4147-A177-3AD203B41FA5}">
                      <a16:colId xmlns:a16="http://schemas.microsoft.com/office/drawing/2014/main" val="180622613"/>
                    </a:ext>
                  </a:extLst>
                </a:gridCol>
                <a:gridCol w="5820965">
                  <a:extLst>
                    <a:ext uri="{9D8B030D-6E8A-4147-A177-3AD203B41FA5}">
                      <a16:colId xmlns:a16="http://schemas.microsoft.com/office/drawing/2014/main" val="1947998111"/>
                    </a:ext>
                  </a:extLst>
                </a:gridCol>
              </a:tblGrid>
              <a:tr h="307346">
                <a:tc>
                  <a:txBody>
                    <a:bodyPr/>
                    <a:lstStyle/>
                    <a:p>
                      <a:r>
                        <a:rPr lang="es-CL" sz="1600" b="0" dirty="0">
                          <a:latin typeface="+mn-lt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CÓDIGO PROYECTO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L" sz="1600" b="0" dirty="0">
                          <a:latin typeface="+mn-lt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ID21I10297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39218407"/>
                  </a:ext>
                </a:extLst>
              </a:tr>
              <a:tr h="307346">
                <a:tc>
                  <a:txBody>
                    <a:bodyPr/>
                    <a:lstStyle/>
                    <a:p>
                      <a:r>
                        <a:rPr lang="es-CL" sz="1600" dirty="0">
                          <a:latin typeface="+mn-lt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TÍTULO PROYECTO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sz="1600" dirty="0" err="1">
                          <a:latin typeface="+mn-lt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SatOri</a:t>
                      </a:r>
                      <a:r>
                        <a:rPr lang="es-ES" sz="1600" dirty="0">
                          <a:latin typeface="+mn-lt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: Sistema Satelital para la Optimización de Riego</a:t>
                      </a:r>
                      <a:endParaRPr lang="es-CL" sz="1600" dirty="0">
                        <a:latin typeface="+mn-lt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33979375"/>
                  </a:ext>
                </a:extLst>
              </a:tr>
              <a:tr h="307346">
                <a:tc>
                  <a:txBody>
                    <a:bodyPr/>
                    <a:lstStyle/>
                    <a:p>
                      <a:r>
                        <a:rPr lang="es-CL" sz="1600" dirty="0">
                          <a:latin typeface="+mn-lt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ÁREA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s-CL" sz="1600">
                        <a:latin typeface="+mn-lt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8718633"/>
                  </a:ext>
                </a:extLst>
              </a:tr>
              <a:tr h="307346">
                <a:tc>
                  <a:txBody>
                    <a:bodyPr/>
                    <a:lstStyle/>
                    <a:p>
                      <a:r>
                        <a:rPr lang="es-CL" sz="1600" dirty="0">
                          <a:latin typeface="+mn-lt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FECHA PRESENTACIÓN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s-CL" sz="1600" dirty="0">
                        <a:latin typeface="+mn-lt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6804796"/>
                  </a:ext>
                </a:extLst>
              </a:tr>
              <a:tr h="307346">
                <a:tc>
                  <a:txBody>
                    <a:bodyPr/>
                    <a:lstStyle/>
                    <a:p>
                      <a:r>
                        <a:rPr lang="es-CL" sz="1600" dirty="0">
                          <a:latin typeface="+mn-lt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TIPO PROYECTO</a:t>
                      </a:r>
                      <a:r>
                        <a:rPr lang="es-CL" sz="1600" baseline="0" dirty="0">
                          <a:latin typeface="+mn-lt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 (INTERÉS PÚBLICO O PRECOMPETITIVO)</a:t>
                      </a:r>
                      <a:endParaRPr lang="es-CL" sz="1600" dirty="0">
                        <a:latin typeface="+mn-lt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L" sz="1600" dirty="0">
                          <a:latin typeface="+mn-lt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Precompetitivo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25512949"/>
                  </a:ext>
                </a:extLst>
              </a:tr>
              <a:tr h="307346">
                <a:tc>
                  <a:txBody>
                    <a:bodyPr/>
                    <a:lstStyle/>
                    <a:p>
                      <a:r>
                        <a:rPr lang="es-CL" sz="1600" dirty="0">
                          <a:latin typeface="+mn-lt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INSTITUCIÓN(ES)</a:t>
                      </a:r>
                      <a:r>
                        <a:rPr lang="es-CL" sz="1600" baseline="0" dirty="0">
                          <a:latin typeface="+mn-lt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 BENEFICIARIA(S)</a:t>
                      </a:r>
                      <a:endParaRPr lang="es-CL" sz="1600" dirty="0">
                        <a:latin typeface="+mn-lt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L" sz="1600" dirty="0">
                          <a:latin typeface="+mn-lt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Universidad Mayor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51126170"/>
                  </a:ext>
                </a:extLst>
              </a:tr>
              <a:tr h="307346">
                <a:tc>
                  <a:txBody>
                    <a:bodyPr/>
                    <a:lstStyle/>
                    <a:p>
                      <a:r>
                        <a:rPr lang="es-CL" sz="1600" dirty="0">
                          <a:latin typeface="+mn-lt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ENTIDADES</a:t>
                      </a:r>
                      <a:r>
                        <a:rPr lang="es-CL" sz="1600" baseline="0" dirty="0">
                          <a:latin typeface="+mn-lt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 ASOCIADAS Y COLABORADORAS (si corresponde)</a:t>
                      </a:r>
                      <a:endParaRPr lang="es-CL" sz="1600" dirty="0">
                        <a:latin typeface="+mn-lt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sz="1400" dirty="0">
                          <a:latin typeface="+mn-lt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Agrícola Garcés </a:t>
                      </a:r>
                      <a:r>
                        <a:rPr lang="es-ES" sz="1400" dirty="0" err="1">
                          <a:latin typeface="+mn-lt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SpA</a:t>
                      </a:r>
                      <a:r>
                        <a:rPr lang="es-ES" sz="1400" dirty="0">
                          <a:latin typeface="+mn-lt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/Agrícola HGE </a:t>
                      </a:r>
                      <a:r>
                        <a:rPr lang="es-ES" sz="1400" dirty="0" err="1">
                          <a:latin typeface="+mn-lt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SpA</a:t>
                      </a:r>
                      <a:r>
                        <a:rPr lang="es-ES" sz="1400" dirty="0">
                          <a:latin typeface="+mn-lt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/Liceo Agrícola El Carmen de San Fernando/Agrícola El Mandarino Limitada/Ingeniería y Consultoría en Aguas </a:t>
                      </a:r>
                      <a:r>
                        <a:rPr lang="es-ES" sz="1400" dirty="0" err="1">
                          <a:latin typeface="+mn-lt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SpA</a:t>
                      </a:r>
                      <a:endParaRPr lang="es-CL" sz="1400" dirty="0">
                        <a:latin typeface="+mn-lt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1025813"/>
                  </a:ext>
                </a:extLst>
              </a:tr>
              <a:tr h="307346">
                <a:tc>
                  <a:txBody>
                    <a:bodyPr/>
                    <a:lstStyle/>
                    <a:p>
                      <a:r>
                        <a:rPr lang="es-CL" sz="1600" dirty="0">
                          <a:latin typeface="+mn-lt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FECHA INICIO PROYECTO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s-CL" sz="1600" dirty="0">
                        <a:latin typeface="+mn-lt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95416139"/>
                  </a:ext>
                </a:extLst>
              </a:tr>
              <a:tr h="307346">
                <a:tc>
                  <a:txBody>
                    <a:bodyPr/>
                    <a:lstStyle/>
                    <a:p>
                      <a:r>
                        <a:rPr lang="es-CL" sz="1600" dirty="0">
                          <a:latin typeface="+mn-lt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FECHA TÉRMINO PROYECTO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s-CL" sz="1600">
                        <a:latin typeface="+mn-lt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19268430"/>
                  </a:ext>
                </a:extLst>
              </a:tr>
              <a:tr h="307346">
                <a:tc>
                  <a:txBody>
                    <a:bodyPr/>
                    <a:lstStyle/>
                    <a:p>
                      <a:r>
                        <a:rPr lang="es-CL" sz="1600" dirty="0">
                          <a:latin typeface="+mn-lt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DURACIÓN PROYECTO (MESES)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s-CL" sz="1600" dirty="0">
                        <a:latin typeface="+mn-lt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84101110"/>
                  </a:ext>
                </a:extLst>
              </a:tr>
              <a:tr h="307346">
                <a:tc>
                  <a:txBody>
                    <a:bodyPr/>
                    <a:lstStyle/>
                    <a:p>
                      <a:r>
                        <a:rPr lang="es-CL" sz="1600" dirty="0">
                          <a:latin typeface="+mn-lt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FECHA PRESENTACIÓN </a:t>
                      </a:r>
                      <a:r>
                        <a:rPr lang="es-CL" sz="1600" kern="1200" dirty="0">
                          <a:solidFill>
                            <a:schemeClr val="dk1"/>
                          </a:solidFill>
                          <a:latin typeface="+mn-lt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ANTERIOR (si es que se realizó)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s-CL" sz="1600" dirty="0">
                        <a:latin typeface="+mn-lt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85756729"/>
                  </a:ext>
                </a:extLst>
              </a:tr>
              <a:tr h="307346">
                <a:tc gridSpan="2">
                  <a:txBody>
                    <a:bodyPr/>
                    <a:lstStyle/>
                    <a:p>
                      <a:r>
                        <a:rPr lang="es-CL" sz="1600" dirty="0">
                          <a:latin typeface="+mn-lt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ASISTENTES A LA PRESENTACIÓN</a:t>
                      </a:r>
                    </a:p>
                    <a:p>
                      <a:endParaRPr lang="es-CL" sz="1600" dirty="0">
                        <a:latin typeface="+mn-lt"/>
                        <a:ea typeface="Verdana" panose="020B0604030504040204" pitchFamily="34" charset="0"/>
                      </a:endParaRPr>
                    </a:p>
                    <a:p>
                      <a:endParaRPr lang="es-CL" sz="1600" dirty="0">
                        <a:latin typeface="+mn-lt"/>
                        <a:ea typeface="Verdana" panose="020B0604030504040204" pitchFamily="34" charset="0"/>
                      </a:endParaRPr>
                    </a:p>
                    <a:p>
                      <a:endParaRPr lang="es-CL" sz="1600" dirty="0">
                        <a:latin typeface="+mn-lt"/>
                        <a:ea typeface="Verdana" panose="020B0604030504040204" pitchFamily="34" charset="0"/>
                      </a:endParaRPr>
                    </a:p>
                    <a:p>
                      <a:endParaRPr lang="es-CL" sz="1600" dirty="0">
                        <a:latin typeface="+mn-lt"/>
                        <a:ea typeface="Verdana" panose="020B0604030504040204" pitchFamily="34" charset="0"/>
                      </a:endParaRPr>
                    </a:p>
                    <a:p>
                      <a:endParaRPr lang="es-CL" sz="1600" dirty="0">
                        <a:latin typeface="+mn-lt"/>
                        <a:ea typeface="Verdana" panose="020B0604030504040204" pitchFamily="34" charset="0"/>
                      </a:endParaRPr>
                    </a:p>
                    <a:p>
                      <a:endParaRPr lang="es-CL" sz="1600" dirty="0">
                        <a:latin typeface="+mn-lt"/>
                        <a:ea typeface="Verdana" panose="020B0604030504040204" pitchFamily="34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s-CL" sz="1600">
                        <a:latin typeface="+mn-lt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  <a:p>
                      <a:endParaRPr lang="es-CL" sz="1600">
                        <a:latin typeface="+mn-lt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  <a:p>
                      <a:endParaRPr lang="es-CL" sz="1600">
                        <a:latin typeface="+mn-lt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  <a:p>
                      <a:endParaRPr lang="es-CL" sz="1600">
                        <a:latin typeface="+mn-lt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  <a:p>
                      <a:endParaRPr lang="es-CL" sz="1600">
                        <a:latin typeface="+mn-lt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  <a:p>
                      <a:endParaRPr lang="es-CL" sz="1600">
                        <a:latin typeface="+mn-lt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04685275"/>
                  </a:ext>
                </a:extLst>
              </a:tr>
            </a:tbl>
          </a:graphicData>
        </a:graphic>
      </p:graphicFrame>
      <p:graphicFrame>
        <p:nvGraphicFramePr>
          <p:cNvPr id="4" name="Tab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871432"/>
              </p:ext>
            </p:extLst>
          </p:nvPr>
        </p:nvGraphicFramePr>
        <p:xfrm>
          <a:off x="584462" y="5200606"/>
          <a:ext cx="5237016" cy="134112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643445">
                  <a:extLst>
                    <a:ext uri="{9D8B030D-6E8A-4147-A177-3AD203B41FA5}">
                      <a16:colId xmlns:a16="http://schemas.microsoft.com/office/drawing/2014/main" val="3477465284"/>
                    </a:ext>
                  </a:extLst>
                </a:gridCol>
                <a:gridCol w="2593571">
                  <a:extLst>
                    <a:ext uri="{9D8B030D-6E8A-4147-A177-3AD203B41FA5}">
                      <a16:colId xmlns:a16="http://schemas.microsoft.com/office/drawing/2014/main" val="3079694755"/>
                    </a:ext>
                  </a:extLst>
                </a:gridCol>
              </a:tblGrid>
              <a:tr h="290305">
                <a:tc>
                  <a:txBody>
                    <a:bodyPr/>
                    <a:lstStyle/>
                    <a:p>
                      <a:r>
                        <a:rPr lang="es-CL" sz="1600"/>
                        <a:t>NOMBRE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L" sz="1600" dirty="0"/>
                        <a:t>INSTITUCIÓN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3130829"/>
                  </a:ext>
                </a:extLst>
              </a:tr>
              <a:tr h="290305">
                <a:tc>
                  <a:txBody>
                    <a:bodyPr/>
                    <a:lstStyle/>
                    <a:p>
                      <a:r>
                        <a:rPr lang="es-CL" sz="1600" dirty="0"/>
                        <a:t>Francisco Zambrano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L" sz="1600" dirty="0"/>
                        <a:t>Universidad Mayor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8131430"/>
                  </a:ext>
                </a:extLst>
              </a:tr>
              <a:tr h="290305">
                <a:tc>
                  <a:txBody>
                    <a:bodyPr/>
                    <a:lstStyle/>
                    <a:p>
                      <a:r>
                        <a:rPr lang="es-CL" sz="1600" dirty="0"/>
                        <a:t>Mauricio Herrera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1475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600" dirty="0"/>
                        <a:t>Universidad Mayor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1067541"/>
                  </a:ext>
                </a:extLst>
              </a:tr>
              <a:tr h="290305">
                <a:tc>
                  <a:txBody>
                    <a:bodyPr/>
                    <a:lstStyle/>
                    <a:p>
                      <a:r>
                        <a:rPr lang="es-CL" sz="1600" dirty="0"/>
                        <a:t>Mauricio </a:t>
                      </a:r>
                      <a:r>
                        <a:rPr lang="es-CL" sz="1600" dirty="0" err="1"/>
                        <a:t>Olguin</a:t>
                      </a:r>
                      <a:endParaRPr lang="es-CL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1475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600" dirty="0"/>
                        <a:t>Universidad Mayor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6557270"/>
                  </a:ext>
                </a:extLst>
              </a:tr>
            </a:tbl>
          </a:graphicData>
        </a:graphic>
      </p:graphicFrame>
      <p:graphicFrame>
        <p:nvGraphicFramePr>
          <p:cNvPr id="6" name="Tabla 5">
            <a:extLst>
              <a:ext uri="{FF2B5EF4-FFF2-40B4-BE49-F238E27FC236}">
                <a16:creationId xmlns:a16="http://schemas.microsoft.com/office/drawing/2014/main" id="{FB174E5D-E57B-A34F-4FDE-A8BD10BCC7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4106613"/>
              </p:ext>
            </p:extLst>
          </p:nvPr>
        </p:nvGraphicFramePr>
        <p:xfrm>
          <a:off x="6021029" y="5193088"/>
          <a:ext cx="5237016" cy="134112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643445">
                  <a:extLst>
                    <a:ext uri="{9D8B030D-6E8A-4147-A177-3AD203B41FA5}">
                      <a16:colId xmlns:a16="http://schemas.microsoft.com/office/drawing/2014/main" val="3477465284"/>
                    </a:ext>
                  </a:extLst>
                </a:gridCol>
                <a:gridCol w="2593571">
                  <a:extLst>
                    <a:ext uri="{9D8B030D-6E8A-4147-A177-3AD203B41FA5}">
                      <a16:colId xmlns:a16="http://schemas.microsoft.com/office/drawing/2014/main" val="3079694755"/>
                    </a:ext>
                  </a:extLst>
                </a:gridCol>
              </a:tblGrid>
              <a:tr h="290305">
                <a:tc>
                  <a:txBody>
                    <a:bodyPr/>
                    <a:lstStyle/>
                    <a:p>
                      <a:r>
                        <a:rPr lang="es-CL" sz="1600"/>
                        <a:t>NOMBRE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L" sz="1600"/>
                        <a:t>INSTITUCIÓN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3130829"/>
                  </a:ext>
                </a:extLst>
              </a:tr>
              <a:tr h="290305">
                <a:tc>
                  <a:txBody>
                    <a:bodyPr/>
                    <a:lstStyle/>
                    <a:p>
                      <a:endParaRPr lang="es-CL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L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8131430"/>
                  </a:ext>
                </a:extLst>
              </a:tr>
              <a:tr h="290305">
                <a:tc>
                  <a:txBody>
                    <a:bodyPr/>
                    <a:lstStyle/>
                    <a:p>
                      <a:endParaRPr lang="es-CL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L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1067541"/>
                  </a:ext>
                </a:extLst>
              </a:tr>
              <a:tr h="290305">
                <a:tc>
                  <a:txBody>
                    <a:bodyPr/>
                    <a:lstStyle/>
                    <a:p>
                      <a:endParaRPr lang="es-CL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L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65572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332240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9"/>
          <p:cNvSpPr>
            <a:spLocks noGrp="1"/>
          </p:cNvSpPr>
          <p:nvPr/>
        </p:nvSpPr>
        <p:spPr>
          <a:xfrm>
            <a:off x="584462" y="267239"/>
            <a:ext cx="11038787" cy="496340"/>
          </a:xfrm>
          <a:prstGeom prst="rect">
            <a:avLst/>
          </a:prstGeom>
        </p:spPr>
        <p:txBody>
          <a:bodyPr vert="horz"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800" b="1" i="0" kern="1200">
                <a:solidFill>
                  <a:srgbClr val="4F81BD"/>
                </a:solidFill>
                <a:latin typeface="Verdana"/>
                <a:ea typeface="+mn-ea"/>
                <a:cs typeface="Verdana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CL" sz="24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RESULTADO TECNOLÓGICO (EX PRODUCCIÓN)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C56F3791-520D-382B-C126-3FC435374E9F}"/>
              </a:ext>
            </a:extLst>
          </p:cNvPr>
          <p:cNvSpPr/>
          <p:nvPr/>
        </p:nvSpPr>
        <p:spPr>
          <a:xfrm>
            <a:off x="584462" y="824793"/>
            <a:ext cx="11038787" cy="923330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algn="just">
              <a:spcAft>
                <a:spcPts val="1200"/>
              </a:spcAft>
            </a:pPr>
            <a:r>
              <a:rPr lang="es-ES" b="1" dirty="0">
                <a:ea typeface="Verdana"/>
              </a:rPr>
              <a:t>Metabolómica</a:t>
            </a:r>
          </a:p>
          <a:p>
            <a:pPr lvl="1" algn="just">
              <a:spcAft>
                <a:spcPts val="1200"/>
              </a:spcAft>
            </a:pPr>
            <a:r>
              <a:rPr lang="es-ES" sz="2000" dirty="0">
                <a:ea typeface="Verdana"/>
              </a:rPr>
              <a:t>Modelado de rendimiento basado en perfil metabolómico (</a:t>
            </a:r>
            <a:r>
              <a:rPr lang="es-ES" sz="2000" b="1" dirty="0">
                <a:ea typeface="Verdana"/>
              </a:rPr>
              <a:t>metabolitos más importantes</a:t>
            </a:r>
            <a:r>
              <a:rPr lang="es-ES" sz="2000" dirty="0">
                <a:ea typeface="Verdana"/>
              </a:rPr>
              <a:t>)</a:t>
            </a:r>
          </a:p>
        </p:txBody>
      </p:sp>
      <p:pic>
        <p:nvPicPr>
          <p:cNvPr id="3" name="Imagen 2" descr="Tabla&#10;&#10;Descripción generada automáticamente">
            <a:extLst>
              <a:ext uri="{FF2B5EF4-FFF2-40B4-BE49-F238E27FC236}">
                <a16:creationId xmlns:a16="http://schemas.microsoft.com/office/drawing/2014/main" id="{03E3237B-9742-FC99-4B5C-AC21D05CEB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9659" y="1915355"/>
            <a:ext cx="4865141" cy="4865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553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9"/>
          <p:cNvSpPr>
            <a:spLocks noGrp="1"/>
          </p:cNvSpPr>
          <p:nvPr/>
        </p:nvSpPr>
        <p:spPr>
          <a:xfrm>
            <a:off x="584462" y="267239"/>
            <a:ext cx="11038787" cy="496340"/>
          </a:xfrm>
          <a:prstGeom prst="rect">
            <a:avLst/>
          </a:prstGeom>
        </p:spPr>
        <p:txBody>
          <a:bodyPr vert="horz"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800" b="1" i="0" kern="1200">
                <a:solidFill>
                  <a:srgbClr val="4F81BD"/>
                </a:solidFill>
                <a:latin typeface="Verdana"/>
                <a:ea typeface="+mn-ea"/>
                <a:cs typeface="Verdana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CL" sz="24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RESULTADO TECNOLÓGICO (EX PRODUCCIÓN)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C56F3791-520D-382B-C126-3FC435374E9F}"/>
              </a:ext>
            </a:extLst>
          </p:cNvPr>
          <p:cNvSpPr/>
          <p:nvPr/>
        </p:nvSpPr>
        <p:spPr>
          <a:xfrm>
            <a:off x="584462" y="824793"/>
            <a:ext cx="11038787" cy="923330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algn="just">
              <a:spcAft>
                <a:spcPts val="1200"/>
              </a:spcAft>
            </a:pPr>
            <a:r>
              <a:rPr lang="es-ES" b="1" dirty="0">
                <a:ea typeface="Verdana"/>
              </a:rPr>
              <a:t>Metabolómica</a:t>
            </a:r>
          </a:p>
          <a:p>
            <a:pPr lvl="1" algn="just">
              <a:spcAft>
                <a:spcPts val="1200"/>
              </a:spcAft>
            </a:pPr>
            <a:r>
              <a:rPr lang="es-ES" sz="2000" dirty="0">
                <a:ea typeface="Verdana"/>
              </a:rPr>
              <a:t>Modelado de calibre basado en perfil metabolómico</a:t>
            </a:r>
          </a:p>
        </p:txBody>
      </p:sp>
      <p:pic>
        <p:nvPicPr>
          <p:cNvPr id="3" name="Imagen 2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546E6A3C-20FB-E81E-6DAB-A00BD09914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2455" y="1973411"/>
            <a:ext cx="7913144" cy="4747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529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9"/>
          <p:cNvSpPr>
            <a:spLocks noGrp="1"/>
          </p:cNvSpPr>
          <p:nvPr/>
        </p:nvSpPr>
        <p:spPr>
          <a:xfrm>
            <a:off x="584462" y="267239"/>
            <a:ext cx="11038787" cy="496340"/>
          </a:xfrm>
          <a:prstGeom prst="rect">
            <a:avLst/>
          </a:prstGeom>
        </p:spPr>
        <p:txBody>
          <a:bodyPr vert="horz"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800" b="1" i="0" kern="1200">
                <a:solidFill>
                  <a:srgbClr val="4F81BD"/>
                </a:solidFill>
                <a:latin typeface="Verdana"/>
                <a:ea typeface="+mn-ea"/>
                <a:cs typeface="Verdana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CL" sz="24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RESULTADO TECNOLÓGICO (EX PRODUCCIÓN)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C56F3791-520D-382B-C126-3FC435374E9F}"/>
              </a:ext>
            </a:extLst>
          </p:cNvPr>
          <p:cNvSpPr/>
          <p:nvPr/>
        </p:nvSpPr>
        <p:spPr>
          <a:xfrm>
            <a:off x="584462" y="824793"/>
            <a:ext cx="11038787" cy="923330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algn="just">
              <a:spcAft>
                <a:spcPts val="1200"/>
              </a:spcAft>
            </a:pPr>
            <a:r>
              <a:rPr lang="es-ES" b="1" dirty="0">
                <a:ea typeface="Verdana"/>
              </a:rPr>
              <a:t>Metabolómica</a:t>
            </a:r>
          </a:p>
          <a:p>
            <a:pPr lvl="1" algn="just">
              <a:spcAft>
                <a:spcPts val="1200"/>
              </a:spcAft>
            </a:pPr>
            <a:r>
              <a:rPr lang="es-ES" sz="2000" dirty="0">
                <a:ea typeface="Verdana"/>
              </a:rPr>
              <a:t>Modelado de calibre basado en perfil metabolómico (</a:t>
            </a:r>
            <a:r>
              <a:rPr lang="es-ES" sz="2000" b="1" dirty="0">
                <a:ea typeface="Verdana"/>
              </a:rPr>
              <a:t>metabolitos más importantes</a:t>
            </a:r>
            <a:r>
              <a:rPr lang="es-ES" sz="2000" dirty="0">
                <a:ea typeface="Verdana"/>
              </a:rPr>
              <a:t>)</a:t>
            </a:r>
          </a:p>
        </p:txBody>
      </p:sp>
      <p:pic>
        <p:nvPicPr>
          <p:cNvPr id="7" name="Imagen 6" descr="Gráfico&#10;&#10;Descripción generada automáticamente">
            <a:extLst>
              <a:ext uri="{FF2B5EF4-FFF2-40B4-BE49-F238E27FC236}">
                <a16:creationId xmlns:a16="http://schemas.microsoft.com/office/drawing/2014/main" id="{7080A38E-1F91-E9B3-F1AA-40240821A6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3033" y="1878490"/>
            <a:ext cx="4851887" cy="4851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968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9"/>
          <p:cNvSpPr>
            <a:spLocks noGrp="1"/>
          </p:cNvSpPr>
          <p:nvPr/>
        </p:nvSpPr>
        <p:spPr>
          <a:xfrm>
            <a:off x="584462" y="267239"/>
            <a:ext cx="11038787" cy="496340"/>
          </a:xfrm>
          <a:prstGeom prst="rect">
            <a:avLst/>
          </a:prstGeom>
        </p:spPr>
        <p:txBody>
          <a:bodyPr vert="horz"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800" b="1" i="0" kern="1200">
                <a:solidFill>
                  <a:srgbClr val="4F81BD"/>
                </a:solidFill>
                <a:latin typeface="Verdana"/>
                <a:ea typeface="+mn-ea"/>
                <a:cs typeface="Verdana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CL" sz="24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RESULTADO TECNOLÓGICO (EX PRODUCCIÓN)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C56F3791-520D-382B-C126-3FC435374E9F}"/>
              </a:ext>
            </a:extLst>
          </p:cNvPr>
          <p:cNvSpPr/>
          <p:nvPr/>
        </p:nvSpPr>
        <p:spPr>
          <a:xfrm>
            <a:off x="584462" y="824793"/>
            <a:ext cx="11038787" cy="923330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algn="just">
              <a:spcAft>
                <a:spcPts val="1200"/>
              </a:spcAft>
            </a:pPr>
            <a:r>
              <a:rPr lang="es-ES" b="1" dirty="0">
                <a:ea typeface="Verdana"/>
              </a:rPr>
              <a:t>Modelo estimación </a:t>
            </a:r>
            <a:r>
              <a:rPr lang="el-GR" dirty="0"/>
              <a:t>Ψ</a:t>
            </a:r>
            <a:r>
              <a:rPr lang="es-CL" baseline="-25000" dirty="0"/>
              <a:t>s</a:t>
            </a:r>
            <a:r>
              <a:rPr lang="es-ES" b="1" dirty="0">
                <a:ea typeface="Verdana"/>
              </a:rPr>
              <a:t> </a:t>
            </a:r>
          </a:p>
          <a:p>
            <a:pPr lvl="1" algn="just">
              <a:spcAft>
                <a:spcPts val="1200"/>
              </a:spcAft>
            </a:pPr>
            <a:r>
              <a:rPr lang="es-ES" sz="2000" dirty="0">
                <a:ea typeface="Verdana"/>
              </a:rPr>
              <a:t>Predicho vs observado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16F78F95-D1DA-3399-077F-9D1F96F994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4415" y="1766423"/>
            <a:ext cx="6739098" cy="4824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176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9"/>
          <p:cNvSpPr>
            <a:spLocks noGrp="1"/>
          </p:cNvSpPr>
          <p:nvPr/>
        </p:nvSpPr>
        <p:spPr>
          <a:xfrm>
            <a:off x="584462" y="267239"/>
            <a:ext cx="11038787" cy="496340"/>
          </a:xfrm>
          <a:prstGeom prst="rect">
            <a:avLst/>
          </a:prstGeom>
        </p:spPr>
        <p:txBody>
          <a:bodyPr vert="horz"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800" b="1" i="0" kern="1200">
                <a:solidFill>
                  <a:srgbClr val="4F81BD"/>
                </a:solidFill>
                <a:latin typeface="Verdana"/>
                <a:ea typeface="+mn-ea"/>
                <a:cs typeface="Verdana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CL" sz="24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RESULTADO TECNOLÓGICO (EX PRODUCCIÓN)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C56F3791-520D-382B-C126-3FC435374E9F}"/>
              </a:ext>
            </a:extLst>
          </p:cNvPr>
          <p:cNvSpPr/>
          <p:nvPr/>
        </p:nvSpPr>
        <p:spPr>
          <a:xfrm>
            <a:off x="584462" y="824793"/>
            <a:ext cx="11038787" cy="923330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algn="just">
              <a:spcAft>
                <a:spcPts val="1200"/>
              </a:spcAft>
            </a:pPr>
            <a:r>
              <a:rPr lang="es-ES" b="1" dirty="0">
                <a:ea typeface="Verdana"/>
              </a:rPr>
              <a:t>Modelo estimación </a:t>
            </a:r>
            <a:r>
              <a:rPr lang="el-GR" dirty="0"/>
              <a:t>Ψ</a:t>
            </a:r>
            <a:r>
              <a:rPr lang="es-CL" baseline="-25000" dirty="0"/>
              <a:t>s</a:t>
            </a:r>
            <a:r>
              <a:rPr lang="es-ES" b="1" dirty="0">
                <a:ea typeface="Verdana"/>
              </a:rPr>
              <a:t> </a:t>
            </a:r>
          </a:p>
          <a:p>
            <a:pPr lvl="1" algn="just">
              <a:spcAft>
                <a:spcPts val="1200"/>
              </a:spcAft>
            </a:pPr>
            <a:r>
              <a:rPr lang="es-ES" sz="2000" dirty="0">
                <a:ea typeface="Verdana"/>
              </a:rPr>
              <a:t>Importancia de variables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B531162-1EC1-6500-B8B7-6EB6A24937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616" y="1809337"/>
            <a:ext cx="9055411" cy="4679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535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9"/>
          <p:cNvSpPr>
            <a:spLocks noGrp="1"/>
          </p:cNvSpPr>
          <p:nvPr/>
        </p:nvSpPr>
        <p:spPr>
          <a:xfrm>
            <a:off x="584462" y="267239"/>
            <a:ext cx="11038787" cy="496340"/>
          </a:xfrm>
          <a:prstGeom prst="rect">
            <a:avLst/>
          </a:prstGeom>
        </p:spPr>
        <p:txBody>
          <a:bodyPr vert="horz"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800" b="1" i="0" kern="1200">
                <a:solidFill>
                  <a:srgbClr val="4F81BD"/>
                </a:solidFill>
                <a:latin typeface="Verdana"/>
                <a:ea typeface="+mn-ea"/>
                <a:cs typeface="Verdana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CL" sz="24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RESULTADO TECNOLÓGICO (EX PRODUCCIÓN)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C56F3791-520D-382B-C126-3FC435374E9F}"/>
              </a:ext>
            </a:extLst>
          </p:cNvPr>
          <p:cNvSpPr/>
          <p:nvPr/>
        </p:nvSpPr>
        <p:spPr>
          <a:xfrm>
            <a:off x="584462" y="824793"/>
            <a:ext cx="11038787" cy="923330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algn="just">
              <a:spcAft>
                <a:spcPts val="1200"/>
              </a:spcAft>
            </a:pPr>
            <a:r>
              <a:rPr lang="es-ES" b="1" dirty="0">
                <a:ea typeface="Verdana"/>
              </a:rPr>
              <a:t>Modelo estimación </a:t>
            </a:r>
            <a:r>
              <a:rPr lang="el-GR" dirty="0"/>
              <a:t>Ψ</a:t>
            </a:r>
            <a:r>
              <a:rPr lang="es-CL" baseline="-25000" dirty="0"/>
              <a:t>s</a:t>
            </a:r>
            <a:r>
              <a:rPr lang="es-ES" b="1" dirty="0">
                <a:ea typeface="Verdana"/>
              </a:rPr>
              <a:t> </a:t>
            </a:r>
          </a:p>
          <a:p>
            <a:pPr lvl="1" algn="just">
              <a:spcAft>
                <a:spcPts val="1200"/>
              </a:spcAft>
            </a:pPr>
            <a:r>
              <a:rPr lang="es-ES" sz="2000" dirty="0">
                <a:ea typeface="Verdana"/>
              </a:rPr>
              <a:t>Estimado por el modelo en La Esperanza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4AD8CA5-F6A4-9591-A3BA-98E4DF8BB5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6617" y="1809337"/>
            <a:ext cx="7372514" cy="4798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356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9"/>
          <p:cNvSpPr>
            <a:spLocks noGrp="1"/>
          </p:cNvSpPr>
          <p:nvPr/>
        </p:nvSpPr>
        <p:spPr>
          <a:xfrm>
            <a:off x="584462" y="267239"/>
            <a:ext cx="11038787" cy="496340"/>
          </a:xfrm>
          <a:prstGeom prst="rect">
            <a:avLst/>
          </a:prstGeom>
        </p:spPr>
        <p:txBody>
          <a:bodyPr vert="horz"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800" b="1" i="0" kern="1200">
                <a:solidFill>
                  <a:srgbClr val="4F81BD"/>
                </a:solidFill>
                <a:latin typeface="Verdana"/>
                <a:ea typeface="+mn-ea"/>
                <a:cs typeface="Verdana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CL" sz="24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RESULTADO TECNOLÓGICO (EX PRODUCCIÓN)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C56F3791-520D-382B-C126-3FC435374E9F}"/>
              </a:ext>
            </a:extLst>
          </p:cNvPr>
          <p:cNvSpPr/>
          <p:nvPr/>
        </p:nvSpPr>
        <p:spPr>
          <a:xfrm>
            <a:off x="584462" y="824793"/>
            <a:ext cx="11038787" cy="923330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algn="just">
              <a:spcAft>
                <a:spcPts val="1200"/>
              </a:spcAft>
            </a:pPr>
            <a:r>
              <a:rPr lang="es-ES" b="1" dirty="0">
                <a:ea typeface="Verdana"/>
              </a:rPr>
              <a:t>Modelo estimación </a:t>
            </a:r>
            <a:r>
              <a:rPr lang="el-GR" dirty="0"/>
              <a:t>Ψ</a:t>
            </a:r>
            <a:r>
              <a:rPr lang="es-CL" baseline="-25000" dirty="0"/>
              <a:t>s</a:t>
            </a:r>
            <a:r>
              <a:rPr lang="es-ES" b="1" dirty="0">
                <a:ea typeface="Verdana"/>
              </a:rPr>
              <a:t> </a:t>
            </a:r>
          </a:p>
          <a:p>
            <a:pPr lvl="1" algn="just">
              <a:spcAft>
                <a:spcPts val="1200"/>
              </a:spcAft>
            </a:pPr>
            <a:r>
              <a:rPr lang="es-ES" sz="2000" dirty="0">
                <a:ea typeface="Verdana"/>
              </a:rPr>
              <a:t>Estimado por el modelo en La Esperanza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F9134ED4-67CC-1954-96BE-4BD86BAF71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463" y="1809337"/>
            <a:ext cx="9055441" cy="4810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595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9"/>
          <p:cNvSpPr>
            <a:spLocks noGrp="1"/>
          </p:cNvSpPr>
          <p:nvPr/>
        </p:nvSpPr>
        <p:spPr>
          <a:xfrm>
            <a:off x="584462" y="267239"/>
            <a:ext cx="11038787" cy="496340"/>
          </a:xfrm>
          <a:prstGeom prst="rect">
            <a:avLst/>
          </a:prstGeom>
        </p:spPr>
        <p:txBody>
          <a:bodyPr vert="horz"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800" b="1" i="0" kern="1200">
                <a:solidFill>
                  <a:srgbClr val="4F81BD"/>
                </a:solidFill>
                <a:latin typeface="Verdana"/>
                <a:ea typeface="+mn-ea"/>
                <a:cs typeface="Verdana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CL" sz="24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RESULTADO TECNOLÓGICO (EX PRODUCCIÓN)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C56F3791-520D-382B-C126-3FC435374E9F}"/>
              </a:ext>
            </a:extLst>
          </p:cNvPr>
          <p:cNvSpPr/>
          <p:nvPr/>
        </p:nvSpPr>
        <p:spPr>
          <a:xfrm>
            <a:off x="584462" y="824793"/>
            <a:ext cx="11038787" cy="923330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algn="just">
              <a:spcAft>
                <a:spcPts val="1200"/>
              </a:spcAft>
            </a:pPr>
            <a:r>
              <a:rPr lang="es-CL" b="1" dirty="0">
                <a:ea typeface="Verdana"/>
              </a:rPr>
              <a:t>Prototipo plataforma web</a:t>
            </a:r>
            <a:endParaRPr lang="es-ES" b="1" dirty="0">
              <a:ea typeface="Verdana"/>
            </a:endParaRPr>
          </a:p>
          <a:p>
            <a:pPr lvl="1" algn="just">
              <a:spcAft>
                <a:spcPts val="1200"/>
              </a:spcAft>
            </a:pPr>
            <a:r>
              <a:rPr lang="es-ES" sz="2000" dirty="0" err="1">
                <a:ea typeface="Verdana"/>
              </a:rPr>
              <a:t>SatOri</a:t>
            </a:r>
            <a:endParaRPr lang="es-ES" sz="2000" dirty="0">
              <a:ea typeface="Verdana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9759DB5E-15DC-44AB-2E39-DACDC8B6C7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803" y="1892562"/>
            <a:ext cx="10469217" cy="469819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39750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9"/>
          <p:cNvSpPr>
            <a:spLocks noGrp="1"/>
          </p:cNvSpPr>
          <p:nvPr/>
        </p:nvSpPr>
        <p:spPr>
          <a:xfrm>
            <a:off x="584462" y="427488"/>
            <a:ext cx="11038787" cy="407781"/>
          </a:xfrm>
          <a:prstGeom prst="rect">
            <a:avLst/>
          </a:prstGeom>
        </p:spPr>
        <p:txBody>
          <a:bodyPr vert="horz" lIns="91440" tIns="45720" rIns="91440" bIns="45720" anchor="t"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800" b="1" i="0" kern="1200">
                <a:solidFill>
                  <a:srgbClr val="4F81BD"/>
                </a:solidFill>
                <a:latin typeface="Verdana"/>
                <a:ea typeface="+mn-ea"/>
                <a:cs typeface="Verdana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CL" sz="24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PARTICIPACIÓN DE ENTIDADES ASOCIADAS EN EL PROYECTO</a:t>
            </a:r>
            <a:endParaRPr lang="es-CL" sz="240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Verdana"/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443637" y="1520428"/>
            <a:ext cx="11038787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/>
            <a:endParaRPr lang="es-CL" sz="1400">
              <a:latin typeface="Verdana"/>
              <a:ea typeface="Verdana"/>
              <a:cs typeface="Verdana" panose="020B0604030504040204" pitchFamily="34" charset="0"/>
            </a:endParaRPr>
          </a:p>
        </p:txBody>
      </p:sp>
      <p:sp>
        <p:nvSpPr>
          <p:cNvPr id="4" name="CuadroTexto 1">
            <a:extLst>
              <a:ext uri="{FF2B5EF4-FFF2-40B4-BE49-F238E27FC236}">
                <a16:creationId xmlns:a16="http://schemas.microsoft.com/office/drawing/2014/main" id="{B434FDBB-859B-4E2A-97E9-597B28C38CC6}"/>
              </a:ext>
            </a:extLst>
          </p:cNvPr>
          <p:cNvSpPr txBox="1"/>
          <p:nvPr/>
        </p:nvSpPr>
        <p:spPr>
          <a:xfrm>
            <a:off x="443637" y="836493"/>
            <a:ext cx="11179612" cy="132343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s-ES"/>
            </a:defPPr>
            <a:lvl1pPr marL="0" algn="l" defTabSz="614751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14751" algn="l" defTabSz="614751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29502" algn="l" defTabSz="614751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44253" algn="l" defTabSz="614751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59004" algn="l" defTabSz="614751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73756" algn="l" defTabSz="614751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88507" algn="l" defTabSz="614751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03258" algn="l" defTabSz="614751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918009" algn="l" defTabSz="614751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CL" sz="2000">
                <a:solidFill>
                  <a:srgbClr val="FF0000"/>
                </a:solidFill>
                <a:ea typeface="Verdana"/>
                <a:cs typeface="Verdana" panose="020B0604030504040204" pitchFamily="34" charset="0"/>
              </a:rPr>
              <a:t>Indique si las entidades asociadas y colaboradoras (si corresponde) cumplieron con las actividades, aportes comprometidos y si contribuyeron activamente a la ejecución del proyecto. Señale en qué actividades participaron y si tienen interés en recibir la tecnología desarrollada a fin de transferirla o masificarla.</a:t>
            </a:r>
          </a:p>
        </p:txBody>
      </p:sp>
    </p:spTree>
    <p:extLst>
      <p:ext uri="{BB962C8B-B14F-4D97-AF65-F5344CB8AC3E}">
        <p14:creationId xmlns:p14="http://schemas.microsoft.com/office/powerpoint/2010/main" val="36580026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9">
            <a:extLst>
              <a:ext uri="{FF2B5EF4-FFF2-40B4-BE49-F238E27FC236}">
                <a16:creationId xmlns:a16="http://schemas.microsoft.com/office/drawing/2014/main" id="{8A795BD1-DEDB-4653-AA38-EB5193495C45}"/>
              </a:ext>
            </a:extLst>
          </p:cNvPr>
          <p:cNvSpPr>
            <a:spLocks noGrp="1"/>
          </p:cNvSpPr>
          <p:nvPr/>
        </p:nvSpPr>
        <p:spPr>
          <a:xfrm>
            <a:off x="584462" y="427488"/>
            <a:ext cx="11038787" cy="571753"/>
          </a:xfrm>
          <a:prstGeom prst="rect">
            <a:avLst/>
          </a:prstGeom>
        </p:spPr>
        <p:txBody>
          <a:bodyPr vert="horz" lIns="91440" tIns="45720" rIns="91440" bIns="45720" anchor="t"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800" b="1" i="0" kern="1200">
                <a:solidFill>
                  <a:srgbClr val="4F81BD"/>
                </a:solidFill>
                <a:latin typeface="Verdana"/>
                <a:ea typeface="+mn-ea"/>
                <a:cs typeface="Verdana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CL" sz="24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Verdana"/>
              </a:rPr>
              <a:t>PROPUESTA DE CONTINUIDAD DEL PROYECTO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6F2B30A2-6668-4B9C-93D5-C92C176FC5F0}"/>
              </a:ext>
            </a:extLst>
          </p:cNvPr>
          <p:cNvSpPr txBox="1"/>
          <p:nvPr/>
        </p:nvSpPr>
        <p:spPr>
          <a:xfrm>
            <a:off x="584462" y="996158"/>
            <a:ext cx="11038787" cy="193899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/>
            <a:r>
              <a:rPr lang="es-CL" sz="2000">
                <a:solidFill>
                  <a:srgbClr val="FF0000"/>
                </a:solidFill>
                <a:ea typeface="Verdana"/>
              </a:rPr>
              <a:t>1. Tomando en cuenta el TRL alcanzado o por alcanzar en este proyecto, indique la estrategia de continuidad de los resultados de la investigación, por ejemplo: postular a un nuevo financiamiento ¿cuál?, escalar los resultados ¿cómo?, generar negocios ¿cuáles?, costos ¿es factible económicamente esta solución?, otro que relevar.</a:t>
            </a:r>
          </a:p>
          <a:p>
            <a:pPr algn="just"/>
            <a:r>
              <a:rPr lang="es-CL" sz="2000">
                <a:solidFill>
                  <a:srgbClr val="FF0000"/>
                </a:solidFill>
                <a:ea typeface="Verdana"/>
                <a:cs typeface="Verdana" panose="020B0604030504040204" pitchFamily="34" charset="0"/>
              </a:rPr>
              <a:t>2. Refiérase a la contribución de los resultados del proyecto para la industria o sector objetivo. Señale cuál es impacto alcanzado e impacto potencial. (Social, económico, comercial, otro que relevar).</a:t>
            </a:r>
          </a:p>
        </p:txBody>
      </p:sp>
    </p:spTree>
    <p:extLst>
      <p:ext uri="{BB962C8B-B14F-4D97-AF65-F5344CB8AC3E}">
        <p14:creationId xmlns:p14="http://schemas.microsoft.com/office/powerpoint/2010/main" val="18604922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9"/>
          <p:cNvSpPr>
            <a:spLocks noGrp="1"/>
          </p:cNvSpPr>
          <p:nvPr/>
        </p:nvSpPr>
        <p:spPr>
          <a:xfrm>
            <a:off x="480887" y="3752849"/>
            <a:ext cx="3290030" cy="24526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800" b="1" i="0" kern="1200">
                <a:solidFill>
                  <a:srgbClr val="4F81BD"/>
                </a:solidFill>
                <a:latin typeface="Verdana"/>
                <a:ea typeface="+mn-ea"/>
                <a:cs typeface="Verdana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RESUMEN DEL PROYECTO</a:t>
            </a:r>
            <a:endParaRPr lang="en-US" sz="36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4224475" y="3752849"/>
            <a:ext cx="7483463" cy="24526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b="1" dirty="0"/>
              <a:t>Problema: Uso </a:t>
            </a:r>
            <a:r>
              <a:rPr lang="en-US" sz="1800" b="1" dirty="0" err="1"/>
              <a:t>ineficiente</a:t>
            </a:r>
            <a:r>
              <a:rPr lang="en-US" sz="1800" dirty="0"/>
              <a:t> del </a:t>
            </a:r>
            <a:r>
              <a:rPr lang="en-US" sz="1800" dirty="0" err="1">
                <a:solidFill>
                  <a:schemeClr val="accent1"/>
                </a:solidFill>
              </a:rPr>
              <a:t>agua</a:t>
            </a:r>
            <a:r>
              <a:rPr lang="en-US" sz="1800" dirty="0"/>
              <a:t> </a:t>
            </a:r>
            <a:r>
              <a:rPr lang="en-US" sz="1800" dirty="0" err="1"/>
              <a:t>en</a:t>
            </a:r>
            <a:r>
              <a:rPr lang="en-US" sz="1800" dirty="0"/>
              <a:t> la </a:t>
            </a:r>
            <a:r>
              <a:rPr lang="en-US" sz="1800" dirty="0" err="1"/>
              <a:t>agricultura</a:t>
            </a:r>
            <a:r>
              <a:rPr lang="en-US" sz="1800" dirty="0"/>
              <a:t>, a </a:t>
            </a:r>
            <a:r>
              <a:rPr lang="en-US" sz="1800" dirty="0" err="1"/>
              <a:t>pesar</a:t>
            </a:r>
            <a:r>
              <a:rPr lang="en-US" sz="1800" dirty="0"/>
              <a:t> de la </a:t>
            </a:r>
            <a:r>
              <a:rPr lang="en-US" sz="1800" dirty="0" err="1">
                <a:solidFill>
                  <a:schemeClr val="accent1"/>
                </a:solidFill>
              </a:rPr>
              <a:t>tecnificación</a:t>
            </a:r>
            <a:r>
              <a:rPr lang="en-US" sz="1800" dirty="0"/>
              <a:t>. Falta de </a:t>
            </a:r>
            <a:r>
              <a:rPr lang="en-US" sz="1800" dirty="0" err="1"/>
              <a:t>estudios</a:t>
            </a:r>
            <a:r>
              <a:rPr lang="en-US" sz="1800" dirty="0"/>
              <a:t> </a:t>
            </a:r>
            <a:r>
              <a:rPr lang="en-US" sz="1800" dirty="0" err="1"/>
              <a:t>sobre</a:t>
            </a:r>
            <a:r>
              <a:rPr lang="en-US" sz="1800" dirty="0"/>
              <a:t> </a:t>
            </a:r>
            <a:r>
              <a:rPr lang="en-US" sz="1800" dirty="0" err="1">
                <a:solidFill>
                  <a:schemeClr val="accent1"/>
                </a:solidFill>
              </a:rPr>
              <a:t>riego</a:t>
            </a:r>
            <a:r>
              <a:rPr lang="en-US" sz="1800" dirty="0">
                <a:solidFill>
                  <a:schemeClr val="accent1"/>
                </a:solidFill>
              </a:rPr>
              <a:t> </a:t>
            </a:r>
            <a:r>
              <a:rPr lang="en-US" sz="1800" dirty="0" err="1">
                <a:solidFill>
                  <a:schemeClr val="accent1"/>
                </a:solidFill>
              </a:rPr>
              <a:t>deficitario</a:t>
            </a:r>
            <a:r>
              <a:rPr lang="en-US" sz="1800" dirty="0">
                <a:solidFill>
                  <a:schemeClr val="accent1"/>
                </a:solidFill>
              </a:rPr>
              <a:t> </a:t>
            </a:r>
            <a:r>
              <a:rPr lang="en-US" sz="1800" dirty="0" err="1">
                <a:solidFill>
                  <a:schemeClr val="accent1"/>
                </a:solidFill>
              </a:rPr>
              <a:t>controlado</a:t>
            </a:r>
            <a:r>
              <a:rPr lang="en-US" sz="1800" dirty="0">
                <a:solidFill>
                  <a:schemeClr val="accent1"/>
                </a:solidFill>
              </a:rPr>
              <a:t> </a:t>
            </a:r>
            <a:r>
              <a:rPr lang="en-US" sz="1800" dirty="0"/>
              <a:t>(RDC) y </a:t>
            </a:r>
            <a:r>
              <a:rPr lang="en-US" sz="1800" dirty="0" err="1"/>
              <a:t>monitoreo</a:t>
            </a:r>
            <a:r>
              <a:rPr lang="en-US" sz="1800" dirty="0"/>
              <a:t> del </a:t>
            </a:r>
            <a:r>
              <a:rPr lang="en-US" sz="1800" dirty="0" err="1">
                <a:solidFill>
                  <a:schemeClr val="accent1"/>
                </a:solidFill>
              </a:rPr>
              <a:t>estado</a:t>
            </a:r>
            <a:r>
              <a:rPr lang="en-US" sz="1800" dirty="0">
                <a:solidFill>
                  <a:schemeClr val="accent1"/>
                </a:solidFill>
              </a:rPr>
              <a:t> </a:t>
            </a:r>
            <a:r>
              <a:rPr lang="en-US" sz="1800" dirty="0" err="1">
                <a:solidFill>
                  <a:schemeClr val="accent1"/>
                </a:solidFill>
              </a:rPr>
              <a:t>hídrico</a:t>
            </a:r>
            <a:r>
              <a:rPr lang="en-US" sz="1800" dirty="0"/>
              <a:t> con </a:t>
            </a:r>
            <a:r>
              <a:rPr lang="en-US" sz="1800" dirty="0" err="1">
                <a:solidFill>
                  <a:schemeClr val="accent1"/>
                </a:solidFill>
              </a:rPr>
              <a:t>datos</a:t>
            </a:r>
            <a:r>
              <a:rPr lang="en-US" sz="1800" dirty="0">
                <a:solidFill>
                  <a:schemeClr val="accent1"/>
                </a:solidFill>
              </a:rPr>
              <a:t> </a:t>
            </a:r>
            <a:r>
              <a:rPr lang="en-US" sz="1800" dirty="0" err="1">
                <a:solidFill>
                  <a:schemeClr val="accent1"/>
                </a:solidFill>
              </a:rPr>
              <a:t>satelitales</a:t>
            </a:r>
            <a:r>
              <a:rPr lang="en-US" sz="1800" dirty="0"/>
              <a:t>.</a:t>
            </a:r>
          </a:p>
          <a:p>
            <a:pPr marL="34290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b="1" dirty="0" err="1"/>
              <a:t>Solución</a:t>
            </a:r>
            <a:r>
              <a:rPr lang="en-US" sz="1800" b="1" dirty="0"/>
              <a:t>: </a:t>
            </a:r>
            <a:r>
              <a:rPr lang="en-US" sz="1800" dirty="0" err="1"/>
              <a:t>Desarrollar</a:t>
            </a:r>
            <a:r>
              <a:rPr lang="en-US" sz="1800" dirty="0"/>
              <a:t> un </a:t>
            </a:r>
            <a:r>
              <a:rPr lang="en-US" sz="1800" b="1" dirty="0" err="1"/>
              <a:t>servicio</a:t>
            </a:r>
            <a:r>
              <a:rPr lang="en-US" sz="1800" b="1" dirty="0"/>
              <a:t> de bajo </a:t>
            </a:r>
            <a:r>
              <a:rPr lang="en-US" sz="1800" b="1" dirty="0" err="1"/>
              <a:t>costo</a:t>
            </a:r>
            <a:r>
              <a:rPr lang="en-US" sz="1800" b="1" dirty="0"/>
              <a:t> </a:t>
            </a:r>
            <a:r>
              <a:rPr lang="en-US" sz="1800" dirty="0"/>
              <a:t>para </a:t>
            </a:r>
            <a:r>
              <a:rPr lang="en-US" sz="1800" dirty="0" err="1">
                <a:solidFill>
                  <a:schemeClr val="accent1"/>
                </a:solidFill>
              </a:rPr>
              <a:t>optimizar</a:t>
            </a:r>
            <a:r>
              <a:rPr lang="en-US" sz="1800" dirty="0">
                <a:solidFill>
                  <a:schemeClr val="accent1"/>
                </a:solidFill>
              </a:rPr>
              <a:t> </a:t>
            </a:r>
            <a:r>
              <a:rPr lang="en-US" sz="1800" dirty="0" err="1">
                <a:solidFill>
                  <a:schemeClr val="accent1"/>
                </a:solidFill>
              </a:rPr>
              <a:t>el</a:t>
            </a:r>
            <a:r>
              <a:rPr lang="en-US" sz="1800" dirty="0">
                <a:solidFill>
                  <a:schemeClr val="accent1"/>
                </a:solidFill>
              </a:rPr>
              <a:t> </a:t>
            </a:r>
            <a:r>
              <a:rPr lang="en-US" sz="1800" dirty="0" err="1">
                <a:solidFill>
                  <a:schemeClr val="accent1"/>
                </a:solidFill>
              </a:rPr>
              <a:t>riego</a:t>
            </a:r>
            <a:r>
              <a:rPr lang="en-US" sz="1800" dirty="0">
                <a:solidFill>
                  <a:schemeClr val="accent1"/>
                </a:solidFill>
              </a:rPr>
              <a:t> </a:t>
            </a:r>
            <a:r>
              <a:rPr lang="en-US" sz="1800" dirty="0" err="1"/>
              <a:t>en</a:t>
            </a:r>
            <a:r>
              <a:rPr lang="en-US" sz="1800" dirty="0"/>
              <a:t> </a:t>
            </a:r>
            <a:r>
              <a:rPr lang="en-US" sz="1800" b="1" dirty="0" err="1"/>
              <a:t>cerezo</a:t>
            </a:r>
            <a:r>
              <a:rPr lang="en-US" sz="1800" dirty="0"/>
              <a:t> </a:t>
            </a:r>
            <a:r>
              <a:rPr lang="en-US" sz="1800" dirty="0" err="1"/>
              <a:t>mediante</a:t>
            </a:r>
            <a:r>
              <a:rPr lang="en-US" sz="1800" dirty="0"/>
              <a:t> un plan de </a:t>
            </a:r>
            <a:r>
              <a:rPr lang="en-US" sz="1800" dirty="0" err="1"/>
              <a:t>riego</a:t>
            </a:r>
            <a:r>
              <a:rPr lang="en-US" sz="1800" dirty="0"/>
              <a:t> </a:t>
            </a:r>
            <a:r>
              <a:rPr lang="en-US" sz="1800" dirty="0" err="1"/>
              <a:t>basado</a:t>
            </a:r>
            <a:r>
              <a:rPr lang="en-US" sz="1800" dirty="0"/>
              <a:t> </a:t>
            </a:r>
            <a:r>
              <a:rPr lang="en-US" sz="1800" dirty="0" err="1"/>
              <a:t>en</a:t>
            </a:r>
            <a:r>
              <a:rPr lang="en-US" sz="1800" dirty="0"/>
              <a:t> </a:t>
            </a:r>
            <a:r>
              <a:rPr lang="en-US" sz="1800" dirty="0">
                <a:solidFill>
                  <a:schemeClr val="accent1"/>
                </a:solidFill>
              </a:rPr>
              <a:t>RDC</a:t>
            </a:r>
            <a:r>
              <a:rPr lang="en-US" sz="1800" dirty="0"/>
              <a:t> y </a:t>
            </a:r>
            <a:r>
              <a:rPr lang="en-US" sz="1800" dirty="0" err="1">
                <a:solidFill>
                  <a:schemeClr val="accent1"/>
                </a:solidFill>
              </a:rPr>
              <a:t>monitoreo</a:t>
            </a:r>
            <a:r>
              <a:rPr lang="en-US" sz="1800" dirty="0">
                <a:solidFill>
                  <a:schemeClr val="accent1"/>
                </a:solidFill>
              </a:rPr>
              <a:t> </a:t>
            </a:r>
            <a:r>
              <a:rPr lang="en-US" sz="1800" dirty="0" err="1">
                <a:solidFill>
                  <a:schemeClr val="accent1"/>
                </a:solidFill>
              </a:rPr>
              <a:t>satelital</a:t>
            </a:r>
            <a:r>
              <a:rPr lang="en-US" sz="1800" dirty="0">
                <a:solidFill>
                  <a:schemeClr val="accent1"/>
                </a:solidFill>
              </a:rPr>
              <a:t> </a:t>
            </a:r>
            <a:r>
              <a:rPr lang="en-US" sz="1800" dirty="0"/>
              <a:t>del </a:t>
            </a:r>
            <a:r>
              <a:rPr lang="en-US" sz="1800" dirty="0" err="1">
                <a:solidFill>
                  <a:schemeClr val="accent1"/>
                </a:solidFill>
              </a:rPr>
              <a:t>estado</a:t>
            </a:r>
            <a:r>
              <a:rPr lang="en-US" sz="1800" dirty="0">
                <a:solidFill>
                  <a:schemeClr val="accent1"/>
                </a:solidFill>
              </a:rPr>
              <a:t> </a:t>
            </a:r>
            <a:r>
              <a:rPr lang="en-US" sz="1800" dirty="0" err="1">
                <a:solidFill>
                  <a:schemeClr val="accent1"/>
                </a:solidFill>
              </a:rPr>
              <a:t>hídrico</a:t>
            </a:r>
            <a:r>
              <a:rPr lang="en-US" sz="1800" dirty="0"/>
              <a:t> de la </a:t>
            </a:r>
            <a:r>
              <a:rPr lang="en-US" sz="1800" dirty="0" err="1">
                <a:solidFill>
                  <a:schemeClr val="accent1"/>
                </a:solidFill>
              </a:rPr>
              <a:t>canopia</a:t>
            </a:r>
            <a:r>
              <a:rPr lang="en-US" sz="1800" dirty="0"/>
              <a:t>.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70D002F7-4502-42E9-F519-3EE418A6D1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2914" y="190500"/>
            <a:ext cx="8882996" cy="3801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994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9"/>
          <p:cNvSpPr>
            <a:spLocks noGrp="1"/>
          </p:cNvSpPr>
          <p:nvPr/>
        </p:nvSpPr>
        <p:spPr>
          <a:xfrm>
            <a:off x="584462" y="138503"/>
            <a:ext cx="11038787" cy="571753"/>
          </a:xfrm>
          <a:prstGeom prst="rect">
            <a:avLst/>
          </a:prstGeom>
        </p:spPr>
        <p:txBody>
          <a:bodyPr vert="horz"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800" b="1" i="0" kern="1200">
                <a:solidFill>
                  <a:srgbClr val="4F81BD"/>
                </a:solidFill>
                <a:latin typeface="Verdana"/>
                <a:ea typeface="+mn-ea"/>
                <a:cs typeface="Verdana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CL" sz="24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OTROS RESULTADOS </a:t>
            </a:r>
          </a:p>
        </p:txBody>
      </p:sp>
      <p:sp>
        <p:nvSpPr>
          <p:cNvPr id="2" name="CuadroTexto 1"/>
          <p:cNvSpPr txBox="1"/>
          <p:nvPr/>
        </p:nvSpPr>
        <p:spPr>
          <a:xfrm>
            <a:off x="446005" y="710256"/>
            <a:ext cx="11177244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/>
            <a:r>
              <a:rPr lang="es-CL" sz="2000">
                <a:solidFill>
                  <a:srgbClr val="FF0000"/>
                </a:solidFill>
                <a:ea typeface="Verdana"/>
                <a:cs typeface="Verdana" panose="020B0604030504040204" pitchFamily="34" charset="0"/>
              </a:rPr>
              <a:t>Describa brevemente los </a:t>
            </a:r>
            <a:r>
              <a:rPr lang="es-CL" sz="2000" b="1">
                <a:solidFill>
                  <a:srgbClr val="FF0000"/>
                </a:solidFill>
                <a:ea typeface="Verdana"/>
                <a:cs typeface="Verdana" panose="020B0604030504040204" pitchFamily="34" charset="0"/>
              </a:rPr>
              <a:t>otros resultados logrados y/o las estrategias </a:t>
            </a:r>
            <a:r>
              <a:rPr lang="es-CL" sz="2000">
                <a:solidFill>
                  <a:srgbClr val="FF0000"/>
                </a:solidFill>
                <a:ea typeface="Verdana"/>
                <a:cs typeface="Verdana" panose="020B0604030504040204" pitchFamily="34" charset="0"/>
              </a:rPr>
              <a:t>para lograrlos. Asimismo, analice las posibles desviaciones con respecto a la planificación y las metodologías originalmente propuestas.</a:t>
            </a:r>
          </a:p>
        </p:txBody>
      </p:sp>
      <p:graphicFrame>
        <p:nvGraphicFramePr>
          <p:cNvPr id="9" name="Tabla 3">
            <a:extLst>
              <a:ext uri="{FF2B5EF4-FFF2-40B4-BE49-F238E27FC236}">
                <a16:creationId xmlns:a16="http://schemas.microsoft.com/office/drawing/2014/main" id="{6EF576E1-46B8-4BA8-8AFE-3288D44B67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1069119"/>
              </p:ext>
            </p:extLst>
          </p:nvPr>
        </p:nvGraphicFramePr>
        <p:xfrm>
          <a:off x="446005" y="1439251"/>
          <a:ext cx="11177244" cy="4811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3233">
                  <a:extLst>
                    <a:ext uri="{9D8B030D-6E8A-4147-A177-3AD203B41FA5}">
                      <a16:colId xmlns:a16="http://schemas.microsoft.com/office/drawing/2014/main" val="1982627936"/>
                    </a:ext>
                  </a:extLst>
                </a:gridCol>
                <a:gridCol w="8924011">
                  <a:extLst>
                    <a:ext uri="{9D8B030D-6E8A-4147-A177-3AD203B41FA5}">
                      <a16:colId xmlns:a16="http://schemas.microsoft.com/office/drawing/2014/main" val="1342870039"/>
                    </a:ext>
                  </a:extLst>
                </a:gridCol>
              </a:tblGrid>
              <a:tr h="330149">
                <a:tc>
                  <a:txBody>
                    <a:bodyPr/>
                    <a:lstStyle/>
                    <a:p>
                      <a:pPr algn="ctr"/>
                      <a:r>
                        <a:rPr lang="es-ES" sz="1600">
                          <a:latin typeface="+mn-lt"/>
                        </a:rPr>
                        <a:t>Tipo de Resultado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>
                          <a:latin typeface="+mn-lt"/>
                        </a:rPr>
                        <a:t>Detalle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6979432"/>
                  </a:ext>
                </a:extLst>
              </a:tr>
              <a:tr h="1123473">
                <a:tc>
                  <a:txBody>
                    <a:bodyPr/>
                    <a:lstStyle/>
                    <a:p>
                      <a:pPr algn="just"/>
                      <a:r>
                        <a:rPr lang="es-ES" sz="1600">
                          <a:latin typeface="+mn-lt"/>
                        </a:rPr>
                        <a:t>Resultado de Protección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s-ES" sz="1600" i="0">
                          <a:solidFill>
                            <a:srgbClr val="FF0000"/>
                          </a:solidFill>
                          <a:latin typeface="+mn-lt"/>
                        </a:rPr>
                        <a:t>Indicar qué acciones ha realizado el proyecto en relación a la protección de resultados. Si no se protegerán los resultados indicar por qué.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5343817"/>
                  </a:ext>
                </a:extLst>
              </a:tr>
              <a:tr h="1469141">
                <a:tc>
                  <a:txBody>
                    <a:bodyPr/>
                    <a:lstStyle/>
                    <a:p>
                      <a:pPr marL="0" marR="0" lvl="0" indent="0" algn="l" defTabSz="61475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>
                          <a:latin typeface="+mn-lt"/>
                        </a:rPr>
                        <a:t>Resultado</a:t>
                      </a:r>
                      <a:r>
                        <a:rPr lang="es-ES" sz="1600" baseline="0">
                          <a:latin typeface="+mn-lt"/>
                        </a:rPr>
                        <a:t> </a:t>
                      </a:r>
                      <a:r>
                        <a:rPr lang="es-ES" sz="1600">
                          <a:latin typeface="+mn-lt"/>
                        </a:rPr>
                        <a:t>de colaboración, transferencia y negocios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61475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" sz="1600" b="0" i="0" kern="1200">
                        <a:solidFill>
                          <a:srgbClr val="FF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just" defTabSz="61475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b="0" i="0" kern="120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Señale en qué consiste la estrategia de transferencia y negocios o masificación, quienes son los actores involucrados y cuáles son las acciones para concretarla.</a:t>
                      </a:r>
                    </a:p>
                    <a:p>
                      <a:pPr marL="0" marR="0" lvl="0" indent="0" algn="just" defTabSz="61475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600">
                          <a:solidFill>
                            <a:srgbClr val="FF0000"/>
                          </a:solidFill>
                          <a:ea typeface="Verdana"/>
                          <a:cs typeface="Verdana" panose="020B0604030504040204" pitchFamily="34" charset="0"/>
                        </a:rPr>
                        <a:t>Señale si se generó alguna vinculación o convenio de colaboración para continuar participando del desarrollo de esta investigación, </a:t>
                      </a:r>
                      <a:r>
                        <a:rPr lang="es-ES" sz="1600">
                          <a:solidFill>
                            <a:srgbClr val="FF0000"/>
                          </a:solidFill>
                          <a:ea typeface="Verdana"/>
                          <a:cs typeface="Verdana" panose="020B0604030504040204" pitchFamily="34" charset="0"/>
                        </a:rPr>
                        <a:t>y los roles que cumplen en este nuevo proceso</a:t>
                      </a:r>
                      <a:r>
                        <a:rPr lang="es-CL" sz="1600">
                          <a:solidFill>
                            <a:srgbClr val="FF0000"/>
                          </a:solidFill>
                          <a:ea typeface="Verdana"/>
                          <a:cs typeface="Verdana" panose="020B0604030504040204" pitchFamily="34" charset="0"/>
                        </a:rPr>
                        <a:t>.</a:t>
                      </a:r>
                    </a:p>
                    <a:p>
                      <a:pPr marL="0" marR="0" lvl="0" indent="0" algn="just" defTabSz="61475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" sz="1600" b="0" i="0" kern="1200">
                        <a:solidFill>
                          <a:srgbClr val="FF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9670080"/>
                  </a:ext>
                </a:extLst>
              </a:tr>
              <a:tr h="975363">
                <a:tc>
                  <a:txBody>
                    <a:bodyPr/>
                    <a:lstStyle/>
                    <a:p>
                      <a:pPr marL="0" marR="0" lvl="0" indent="0" algn="just" defTabSz="61475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>
                          <a:latin typeface="+mn-lt"/>
                        </a:rPr>
                        <a:t>Resultado de producción científica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s-ES" sz="1600" b="0" i="0" kern="120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Señale si hubo resultados al respecto.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3977376"/>
                  </a:ext>
                </a:extLst>
              </a:tr>
              <a:tr h="810366">
                <a:tc>
                  <a:txBody>
                    <a:bodyPr/>
                    <a:lstStyle/>
                    <a:p>
                      <a:pPr marL="0" marR="0" lvl="0" indent="0" algn="just" defTabSz="61475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>
                          <a:latin typeface="+mn-lt"/>
                        </a:rPr>
                        <a:t>Resultado de Formación de capacidades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endParaRPr lang="es-ES" sz="1600" b="1" i="0">
                        <a:solidFill>
                          <a:schemeClr val="bg1"/>
                        </a:solidFill>
                        <a:latin typeface="+mn-lt"/>
                      </a:endParaRPr>
                    </a:p>
                    <a:p>
                      <a:pPr marL="0" marR="0" lvl="0" indent="0" algn="just" defTabSz="61475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b="0" i="0" kern="120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Señale si hubo resultados al respecto.</a:t>
                      </a:r>
                      <a:endParaRPr lang="es-ES" sz="1600" b="1" i="0">
                        <a:solidFill>
                          <a:schemeClr val="bg1"/>
                        </a:solidFill>
                        <a:latin typeface="+mn-lt"/>
                      </a:endParaRPr>
                    </a:p>
                    <a:p>
                      <a:pPr algn="just"/>
                      <a:endParaRPr lang="es-ES" sz="1600" b="1" i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62752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968495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B6CC9F9F-477C-0E40-AB28-EFE5C24636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0095" y="2569730"/>
            <a:ext cx="1888633" cy="1718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0778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9"/>
          <p:cNvSpPr>
            <a:spLocks noGrp="1"/>
          </p:cNvSpPr>
          <p:nvPr/>
        </p:nvSpPr>
        <p:spPr>
          <a:xfrm>
            <a:off x="584462" y="267239"/>
            <a:ext cx="11038787" cy="496340"/>
          </a:xfrm>
          <a:prstGeom prst="rect">
            <a:avLst/>
          </a:prstGeom>
        </p:spPr>
        <p:txBody>
          <a:bodyPr vert="horz"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800" b="1" i="0" kern="1200">
                <a:solidFill>
                  <a:srgbClr val="4F81BD"/>
                </a:solidFill>
                <a:latin typeface="Verdana"/>
                <a:ea typeface="+mn-ea"/>
                <a:cs typeface="Verdana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CL" sz="24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RESUMEN DEL PROYECTO</a:t>
            </a:r>
          </a:p>
        </p:txBody>
      </p:sp>
      <p:sp>
        <p:nvSpPr>
          <p:cNvPr id="3" name="Rectángulo 2"/>
          <p:cNvSpPr/>
          <p:nvPr/>
        </p:nvSpPr>
        <p:spPr>
          <a:xfrm>
            <a:off x="584462" y="763579"/>
            <a:ext cx="11038787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endParaRPr lang="es-ES" sz="2000" b="1" dirty="0">
              <a:ea typeface="Verdana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s-ES" sz="2000" b="1" dirty="0">
              <a:ea typeface="Verdana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s-ES" sz="2000" b="1" dirty="0">
              <a:ea typeface="Verdana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000" b="1" dirty="0">
                <a:ea typeface="Verdana"/>
              </a:rPr>
              <a:t>Hipótesis: </a:t>
            </a:r>
            <a:r>
              <a:rPr lang="es-ES" sz="2000" dirty="0">
                <a:ea typeface="Verdana"/>
              </a:rPr>
              <a:t>implementar un </a:t>
            </a:r>
            <a:r>
              <a:rPr lang="es-ES" sz="2000" b="1" dirty="0">
                <a:ea typeface="Verdana"/>
              </a:rPr>
              <a:t>servicio web</a:t>
            </a:r>
            <a:r>
              <a:rPr lang="es-ES" sz="2000" dirty="0">
                <a:ea typeface="Verdana"/>
              </a:rPr>
              <a:t> basado en </a:t>
            </a:r>
            <a:r>
              <a:rPr lang="es-ES" sz="2000" dirty="0">
                <a:solidFill>
                  <a:schemeClr val="accent1"/>
                </a:solidFill>
                <a:ea typeface="Verdana"/>
              </a:rPr>
              <a:t>imágenes satelitales públicas </a:t>
            </a:r>
            <a:r>
              <a:rPr lang="es-ES" sz="2000" dirty="0">
                <a:ea typeface="Verdana"/>
              </a:rPr>
              <a:t>que entregue información a los </a:t>
            </a:r>
            <a:r>
              <a:rPr lang="es-ES" sz="2000" dirty="0">
                <a:solidFill>
                  <a:schemeClr val="accent1"/>
                </a:solidFill>
                <a:ea typeface="Verdana"/>
              </a:rPr>
              <a:t>productores de cerezos</a:t>
            </a:r>
            <a:r>
              <a:rPr lang="es-ES" sz="2000" dirty="0">
                <a:ea typeface="Verdana"/>
              </a:rPr>
              <a:t> que les permita ajustar los tiempos y frecuencias de </a:t>
            </a:r>
            <a:r>
              <a:rPr lang="es-ES" sz="2000" dirty="0">
                <a:solidFill>
                  <a:schemeClr val="accent1"/>
                </a:solidFill>
                <a:ea typeface="Verdana"/>
              </a:rPr>
              <a:t>riego</a:t>
            </a:r>
            <a:r>
              <a:rPr lang="es-ES" sz="2000" dirty="0">
                <a:ea typeface="Verdana"/>
              </a:rPr>
              <a:t> para así </a:t>
            </a:r>
            <a:r>
              <a:rPr lang="es-ES" sz="2000" b="1" dirty="0">
                <a:ea typeface="Verdana"/>
              </a:rPr>
              <a:t>optimizar el uso de agua</a:t>
            </a:r>
            <a:r>
              <a:rPr lang="es-ES" sz="2000" dirty="0">
                <a:ea typeface="Verdana"/>
              </a:rPr>
              <a:t>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s-ES" sz="2000" dirty="0">
              <a:ea typeface="Verdana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s-ES" sz="2000" dirty="0">
              <a:ea typeface="Verdana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000" b="1" dirty="0">
                <a:ea typeface="Verdana"/>
              </a:rPr>
              <a:t>Hipótesis secundarias: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s-ES" sz="2000" dirty="0">
              <a:ea typeface="Verdana"/>
            </a:endParaRPr>
          </a:p>
          <a:p>
            <a:pPr marL="1071951" lvl="1" indent="-457200" algn="just">
              <a:buFont typeface="+mj-lt"/>
              <a:buAutoNum type="arabicPeriod"/>
            </a:pPr>
            <a:r>
              <a:rPr lang="es-ES" sz="2000" dirty="0">
                <a:ea typeface="Verdana"/>
              </a:rPr>
              <a:t>Es posible determinar un nivel de riego deficitario </a:t>
            </a:r>
            <a:r>
              <a:rPr lang="es-ES" sz="2000" b="1" dirty="0">
                <a:ea typeface="Verdana"/>
              </a:rPr>
              <a:t>óptimo</a:t>
            </a:r>
            <a:r>
              <a:rPr lang="es-ES" sz="2000" dirty="0">
                <a:ea typeface="Verdana"/>
              </a:rPr>
              <a:t> en cerezo durante la temporada que no implique una </a:t>
            </a:r>
            <a:r>
              <a:rPr lang="es-ES" sz="2000" b="1" dirty="0">
                <a:ea typeface="Verdana"/>
              </a:rPr>
              <a:t>disminución</a:t>
            </a:r>
            <a:r>
              <a:rPr lang="es-ES" sz="2000" dirty="0">
                <a:ea typeface="Verdana"/>
              </a:rPr>
              <a:t> en la </a:t>
            </a:r>
            <a:r>
              <a:rPr lang="es-ES" sz="2000" b="1" dirty="0">
                <a:ea typeface="Verdana"/>
              </a:rPr>
              <a:t>producción</a:t>
            </a:r>
            <a:r>
              <a:rPr lang="es-ES" sz="2000" dirty="0">
                <a:ea typeface="Verdana"/>
              </a:rPr>
              <a:t> y que </a:t>
            </a:r>
            <a:r>
              <a:rPr lang="es-ES" sz="2000" b="1" dirty="0">
                <a:ea typeface="Verdana"/>
              </a:rPr>
              <a:t>mantenga o mejore</a:t>
            </a:r>
            <a:r>
              <a:rPr lang="es-ES" sz="2000" dirty="0">
                <a:ea typeface="Verdana"/>
              </a:rPr>
              <a:t> la </a:t>
            </a:r>
            <a:r>
              <a:rPr lang="es-ES" sz="2000" dirty="0">
                <a:solidFill>
                  <a:schemeClr val="accent1"/>
                </a:solidFill>
                <a:ea typeface="Verdana"/>
              </a:rPr>
              <a:t>calidad de la fruta producida</a:t>
            </a:r>
            <a:r>
              <a:rPr lang="es-ES" sz="2000" dirty="0">
                <a:ea typeface="Verdana"/>
              </a:rPr>
              <a:t>.</a:t>
            </a:r>
          </a:p>
          <a:p>
            <a:pPr marL="1071951" lvl="1" indent="-457200" algn="just">
              <a:buFont typeface="+mj-lt"/>
              <a:buAutoNum type="arabicPeriod"/>
            </a:pPr>
            <a:r>
              <a:rPr lang="es-ES" sz="2000" dirty="0">
                <a:ea typeface="Verdana"/>
              </a:rPr>
              <a:t>Se puede desarrollar un </a:t>
            </a:r>
            <a:r>
              <a:rPr lang="es-ES" sz="2000" b="1" dirty="0">
                <a:ea typeface="Verdana"/>
              </a:rPr>
              <a:t>modelo</a:t>
            </a:r>
            <a:r>
              <a:rPr lang="es-ES" sz="2000" dirty="0">
                <a:ea typeface="Verdana"/>
              </a:rPr>
              <a:t> que estime el </a:t>
            </a:r>
            <a:r>
              <a:rPr lang="es-ES" sz="2000" b="1" dirty="0">
                <a:ea typeface="Verdana"/>
              </a:rPr>
              <a:t>potencial de turgor</a:t>
            </a:r>
            <a:r>
              <a:rPr lang="es-ES" sz="2000" dirty="0">
                <a:ea typeface="Verdana"/>
              </a:rPr>
              <a:t> a nivel de </a:t>
            </a:r>
            <a:r>
              <a:rPr lang="es-ES" sz="2000" dirty="0" err="1">
                <a:solidFill>
                  <a:schemeClr val="accent1"/>
                </a:solidFill>
                <a:ea typeface="Verdana"/>
              </a:rPr>
              <a:t>canopia</a:t>
            </a:r>
            <a:r>
              <a:rPr lang="es-ES" sz="2000" dirty="0">
                <a:ea typeface="Verdana"/>
              </a:rPr>
              <a:t> basado en </a:t>
            </a:r>
            <a:r>
              <a:rPr lang="es-ES" sz="2000" dirty="0">
                <a:solidFill>
                  <a:schemeClr val="accent1"/>
                </a:solidFill>
                <a:ea typeface="Verdana"/>
              </a:rPr>
              <a:t>imágenes satelitales públicas</a:t>
            </a:r>
            <a:r>
              <a:rPr lang="es-ES" sz="2000" dirty="0">
                <a:ea typeface="Verdana"/>
              </a:rPr>
              <a:t> (VNIR, SWIR, microonda) y </a:t>
            </a:r>
            <a:r>
              <a:rPr lang="es-ES" sz="2000" dirty="0" err="1">
                <a:solidFill>
                  <a:schemeClr val="accent1"/>
                </a:solidFill>
                <a:ea typeface="Verdana"/>
              </a:rPr>
              <a:t>sensoramiento</a:t>
            </a:r>
            <a:r>
              <a:rPr lang="es-ES" sz="2000" dirty="0">
                <a:solidFill>
                  <a:schemeClr val="accent1"/>
                </a:solidFill>
                <a:ea typeface="Verdana"/>
              </a:rPr>
              <a:t> remot</a:t>
            </a:r>
            <a:r>
              <a:rPr lang="es-ES" sz="2000" dirty="0">
                <a:ea typeface="Verdana"/>
              </a:rPr>
              <a:t>o.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s-ES" sz="2000" dirty="0">
              <a:ea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3779403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9"/>
          <p:cNvSpPr>
            <a:spLocks noGrp="1"/>
          </p:cNvSpPr>
          <p:nvPr/>
        </p:nvSpPr>
        <p:spPr>
          <a:xfrm>
            <a:off x="584462" y="267239"/>
            <a:ext cx="11038787" cy="496340"/>
          </a:xfrm>
          <a:prstGeom prst="rect">
            <a:avLst/>
          </a:prstGeom>
        </p:spPr>
        <p:txBody>
          <a:bodyPr vert="horz"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800" b="1" i="0" kern="1200">
                <a:solidFill>
                  <a:srgbClr val="4F81BD"/>
                </a:solidFill>
                <a:latin typeface="Verdana"/>
                <a:ea typeface="+mn-ea"/>
                <a:cs typeface="Verdana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CL" sz="24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RESUMEN DEL PROYECTO</a:t>
            </a:r>
          </a:p>
        </p:txBody>
      </p:sp>
      <p:pic>
        <p:nvPicPr>
          <p:cNvPr id="5" name="Imagen 4" descr="Mapa&#10;&#10;Descripción generada automáticamente">
            <a:extLst>
              <a:ext uri="{FF2B5EF4-FFF2-40B4-BE49-F238E27FC236}">
                <a16:creationId xmlns:a16="http://schemas.microsoft.com/office/drawing/2014/main" id="{CD7C2870-9118-26E8-0A6A-6F7C7040EF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6116" y="856344"/>
            <a:ext cx="8176591" cy="5884326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584462" y="763579"/>
            <a:ext cx="11038787" cy="54014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endParaRPr lang="es-ES" sz="2000" b="1" dirty="0">
              <a:ea typeface="Verdana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000" b="1" dirty="0">
                <a:ea typeface="Verdana"/>
              </a:rPr>
              <a:t>Objetivo general: </a:t>
            </a:r>
            <a:r>
              <a:rPr lang="es-ES" sz="2000" dirty="0">
                <a:ea typeface="Verdana"/>
              </a:rPr>
              <a:t>Desarrollar un </a:t>
            </a:r>
            <a:r>
              <a:rPr lang="es-ES" sz="2000" b="1" dirty="0">
                <a:ea typeface="Verdana"/>
              </a:rPr>
              <a:t>prototipo de servicio web</a:t>
            </a:r>
            <a:r>
              <a:rPr lang="es-ES" sz="2000" dirty="0">
                <a:ea typeface="Verdana"/>
              </a:rPr>
              <a:t> para la optimización del riego en cerezo (</a:t>
            </a:r>
            <a:r>
              <a:rPr lang="es-ES" sz="2000" dirty="0" err="1">
                <a:ea typeface="Verdana"/>
              </a:rPr>
              <a:t>SatOri</a:t>
            </a:r>
            <a:r>
              <a:rPr lang="es-ES" sz="2000" dirty="0">
                <a:ea typeface="Verdana"/>
              </a:rPr>
              <a:t>) que permita a los productores </a:t>
            </a:r>
            <a:r>
              <a:rPr lang="es-ES" sz="2000" dirty="0">
                <a:solidFill>
                  <a:schemeClr val="accent1"/>
                </a:solidFill>
                <a:ea typeface="Verdana"/>
              </a:rPr>
              <a:t>ajustar los tiempos y volúmenes de riego</a:t>
            </a:r>
            <a:r>
              <a:rPr lang="es-ES" sz="2000" dirty="0">
                <a:ea typeface="Verdana"/>
              </a:rPr>
              <a:t>, basado en las relaciones en distintas longitudes de onda de datos públicos obtenidos de </a:t>
            </a:r>
            <a:r>
              <a:rPr lang="es-ES" sz="2000" dirty="0">
                <a:solidFill>
                  <a:schemeClr val="accent1"/>
                </a:solidFill>
                <a:ea typeface="Verdana"/>
              </a:rPr>
              <a:t>satélites</a:t>
            </a:r>
            <a:r>
              <a:rPr lang="es-ES" sz="2000" dirty="0">
                <a:ea typeface="Verdana"/>
              </a:rPr>
              <a:t> con sensores </a:t>
            </a:r>
            <a:r>
              <a:rPr lang="es-ES" sz="2000" dirty="0">
                <a:solidFill>
                  <a:schemeClr val="accent1"/>
                </a:solidFill>
                <a:ea typeface="Verdana"/>
              </a:rPr>
              <a:t>ópticos</a:t>
            </a:r>
            <a:r>
              <a:rPr lang="es-ES" sz="2000" dirty="0">
                <a:ea typeface="Verdana"/>
              </a:rPr>
              <a:t> y de </a:t>
            </a:r>
            <a:r>
              <a:rPr lang="es-ES" sz="2000" dirty="0">
                <a:solidFill>
                  <a:schemeClr val="accent1"/>
                </a:solidFill>
                <a:ea typeface="Verdana"/>
              </a:rPr>
              <a:t>radar</a:t>
            </a:r>
            <a:r>
              <a:rPr lang="es-ES" sz="2000" dirty="0">
                <a:ea typeface="Verdana"/>
              </a:rPr>
              <a:t>; y ensayos de </a:t>
            </a:r>
            <a:r>
              <a:rPr lang="es-ES" sz="2000" dirty="0">
                <a:solidFill>
                  <a:schemeClr val="accent1"/>
                </a:solidFill>
                <a:ea typeface="Verdana"/>
              </a:rPr>
              <a:t>riego deficitario controlado</a:t>
            </a:r>
            <a:r>
              <a:rPr lang="es-ES" sz="2000" dirty="0">
                <a:ea typeface="Verdana"/>
              </a:rPr>
              <a:t> (RDC).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s-ES" sz="2000" dirty="0">
              <a:ea typeface="Verdana"/>
            </a:endParaRPr>
          </a:p>
          <a:p>
            <a:pPr marL="342900" indent="-34290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sz="2000" b="1" dirty="0">
                <a:ea typeface="Verdana"/>
              </a:rPr>
              <a:t>Objetivos específicos:</a:t>
            </a:r>
          </a:p>
          <a:p>
            <a:pPr marL="1071951" lvl="1" indent="-457200" algn="just">
              <a:buFont typeface="+mj-lt"/>
              <a:buAutoNum type="arabicPeriod"/>
            </a:pPr>
            <a:r>
              <a:rPr lang="es-ES" sz="2000" dirty="0">
                <a:ea typeface="Verdana"/>
              </a:rPr>
              <a:t>Determinar el nivel de </a:t>
            </a:r>
            <a:r>
              <a:rPr lang="es-ES" sz="2000" b="1" dirty="0">
                <a:solidFill>
                  <a:schemeClr val="accent1"/>
                </a:solidFill>
                <a:ea typeface="Verdana"/>
              </a:rPr>
              <a:t>riego óptimo</a:t>
            </a:r>
            <a:r>
              <a:rPr lang="es-ES" sz="2000" dirty="0">
                <a:ea typeface="Verdana"/>
              </a:rPr>
              <a:t> mediante la implementación de estudios de riego deficitario controlado (RDC) en huertos y de cerezo (una variedad cada uno) ubicados en la región de O’Higgins, para las temporadas </a:t>
            </a:r>
            <a:r>
              <a:rPr lang="es-ES" sz="2000" dirty="0">
                <a:solidFill>
                  <a:schemeClr val="accent1"/>
                </a:solidFill>
                <a:ea typeface="Verdana"/>
              </a:rPr>
              <a:t>2022-2023</a:t>
            </a:r>
            <a:r>
              <a:rPr lang="es-ES" sz="2000" dirty="0">
                <a:ea typeface="Verdana"/>
              </a:rPr>
              <a:t>.</a:t>
            </a:r>
          </a:p>
          <a:p>
            <a:pPr marL="1071951" lvl="1" indent="-457200" algn="just">
              <a:buFont typeface="+mj-lt"/>
              <a:buAutoNum type="arabicPeriod"/>
            </a:pPr>
            <a:r>
              <a:rPr lang="es-ES" sz="2000" dirty="0">
                <a:ea typeface="Verdana"/>
              </a:rPr>
              <a:t>Desarrollar un </a:t>
            </a:r>
            <a:r>
              <a:rPr lang="es-ES" sz="2000" dirty="0">
                <a:solidFill>
                  <a:schemeClr val="accent1"/>
                </a:solidFill>
                <a:ea typeface="Verdana"/>
              </a:rPr>
              <a:t>modelo</a:t>
            </a:r>
            <a:r>
              <a:rPr lang="es-ES" sz="2000" dirty="0">
                <a:ea typeface="Verdana"/>
              </a:rPr>
              <a:t> para estimar el </a:t>
            </a:r>
            <a:r>
              <a:rPr lang="es-ES" sz="2000" dirty="0">
                <a:solidFill>
                  <a:schemeClr val="accent1"/>
                </a:solidFill>
                <a:ea typeface="Verdana"/>
              </a:rPr>
              <a:t>potencial hídrico xilemático</a:t>
            </a:r>
            <a:r>
              <a:rPr lang="es-ES" sz="2000" dirty="0">
                <a:ea typeface="Verdana"/>
              </a:rPr>
              <a:t> (</a:t>
            </a:r>
            <a:r>
              <a:rPr lang="es-ES" sz="2000" dirty="0" err="1">
                <a:ea typeface="Verdana"/>
              </a:rPr>
              <a:t>Ψ</a:t>
            </a:r>
            <a:r>
              <a:rPr lang="es-ES" sz="2000" baseline="-25000" dirty="0" err="1">
                <a:ea typeface="Verdana"/>
              </a:rPr>
              <a:t>s</a:t>
            </a:r>
            <a:r>
              <a:rPr lang="es-ES" sz="2000" dirty="0">
                <a:ea typeface="Verdana"/>
              </a:rPr>
              <a:t>) en </a:t>
            </a:r>
            <a:r>
              <a:rPr lang="es-ES" sz="2000" dirty="0">
                <a:solidFill>
                  <a:schemeClr val="accent1"/>
                </a:solidFill>
                <a:ea typeface="Verdana"/>
              </a:rPr>
              <a:t>cerezo</a:t>
            </a:r>
            <a:r>
              <a:rPr lang="es-ES" sz="2000" dirty="0">
                <a:ea typeface="Verdana"/>
              </a:rPr>
              <a:t> utilizando variables meteorológicas y de satélite.</a:t>
            </a:r>
          </a:p>
          <a:p>
            <a:pPr marL="1071951" lvl="1" indent="-457200" algn="just">
              <a:buFont typeface="+mj-lt"/>
              <a:buAutoNum type="arabicPeriod"/>
            </a:pPr>
            <a:r>
              <a:rPr lang="es-ES" sz="2000" dirty="0">
                <a:solidFill>
                  <a:schemeClr val="accent1"/>
                </a:solidFill>
                <a:ea typeface="Verdana"/>
              </a:rPr>
              <a:t>Validar</a:t>
            </a:r>
            <a:r>
              <a:rPr lang="es-ES" sz="2000" dirty="0">
                <a:ea typeface="Verdana"/>
              </a:rPr>
              <a:t> el nivel de </a:t>
            </a:r>
            <a:r>
              <a:rPr lang="es-ES" sz="2000" dirty="0">
                <a:solidFill>
                  <a:schemeClr val="accent1"/>
                </a:solidFill>
                <a:ea typeface="Verdana"/>
              </a:rPr>
              <a:t>riego óptimo</a:t>
            </a:r>
            <a:r>
              <a:rPr lang="es-ES" sz="2000" dirty="0">
                <a:ea typeface="Verdana"/>
              </a:rPr>
              <a:t> determinado en el objetivo 1 y el </a:t>
            </a:r>
            <a:r>
              <a:rPr lang="es-ES" sz="2000" dirty="0">
                <a:solidFill>
                  <a:schemeClr val="accent1"/>
                </a:solidFill>
                <a:ea typeface="Verdana"/>
              </a:rPr>
              <a:t>modelo</a:t>
            </a:r>
            <a:r>
              <a:rPr lang="es-ES" sz="2000" dirty="0">
                <a:ea typeface="Verdana"/>
              </a:rPr>
              <a:t> espacial de estado hídrico del objetivo 2 durante la temporada </a:t>
            </a:r>
            <a:r>
              <a:rPr lang="es-ES" sz="2000" dirty="0">
                <a:solidFill>
                  <a:schemeClr val="accent1"/>
                </a:solidFill>
                <a:ea typeface="Verdana"/>
              </a:rPr>
              <a:t>2023-2024</a:t>
            </a:r>
            <a:r>
              <a:rPr lang="es-ES" sz="2000" dirty="0">
                <a:ea typeface="Verdana"/>
              </a:rPr>
              <a:t>.</a:t>
            </a:r>
          </a:p>
          <a:p>
            <a:pPr marL="1071951" lvl="1" indent="-457200" algn="just">
              <a:buFont typeface="+mj-lt"/>
              <a:buAutoNum type="arabicPeriod"/>
            </a:pPr>
            <a:r>
              <a:rPr lang="es-ES" sz="2000" dirty="0">
                <a:ea typeface="Verdana"/>
              </a:rPr>
              <a:t>Desarrollar un </a:t>
            </a:r>
            <a:r>
              <a:rPr lang="es-ES" sz="2000" dirty="0">
                <a:solidFill>
                  <a:schemeClr val="accent1"/>
                </a:solidFill>
                <a:ea typeface="Verdana"/>
              </a:rPr>
              <a:t>prototipo de plataforma web</a:t>
            </a:r>
            <a:r>
              <a:rPr lang="es-ES" sz="2000" dirty="0">
                <a:ea typeface="Verdana"/>
              </a:rPr>
              <a:t> en el cual se implemente el modelo de estimación de </a:t>
            </a:r>
            <a:r>
              <a:rPr lang="es-ES" sz="2000" dirty="0" err="1">
                <a:ea typeface="Verdana"/>
              </a:rPr>
              <a:t>Ψ</a:t>
            </a:r>
            <a:r>
              <a:rPr lang="es-ES" sz="2000" baseline="-25000" dirty="0" err="1">
                <a:ea typeface="Verdana"/>
              </a:rPr>
              <a:t>s</a:t>
            </a:r>
            <a:r>
              <a:rPr lang="es-ES" sz="2000" dirty="0">
                <a:ea typeface="Verdana"/>
              </a:rPr>
              <a:t> y que entregue información de las </a:t>
            </a:r>
            <a:r>
              <a:rPr lang="es-ES" sz="2000" dirty="0">
                <a:solidFill>
                  <a:schemeClr val="accent1"/>
                </a:solidFill>
                <a:ea typeface="Verdana"/>
              </a:rPr>
              <a:t>frecuencias</a:t>
            </a:r>
            <a:r>
              <a:rPr lang="es-ES" sz="2000" dirty="0">
                <a:ea typeface="Verdana"/>
              </a:rPr>
              <a:t>, </a:t>
            </a:r>
            <a:r>
              <a:rPr lang="es-ES" sz="2000" dirty="0">
                <a:solidFill>
                  <a:schemeClr val="accent1"/>
                </a:solidFill>
                <a:ea typeface="Verdana"/>
              </a:rPr>
              <a:t>tiempos</a:t>
            </a:r>
            <a:r>
              <a:rPr lang="es-ES" sz="2000" dirty="0">
                <a:ea typeface="Verdana"/>
              </a:rPr>
              <a:t> y </a:t>
            </a:r>
            <a:r>
              <a:rPr lang="es-ES" sz="2000" dirty="0">
                <a:solidFill>
                  <a:schemeClr val="accent1"/>
                </a:solidFill>
                <a:ea typeface="Verdana"/>
              </a:rPr>
              <a:t>cantidad de agua</a:t>
            </a:r>
            <a:r>
              <a:rPr lang="es-ES" sz="2000" dirty="0">
                <a:ea typeface="Verdana"/>
              </a:rPr>
              <a:t> a aplicar en el riego.</a:t>
            </a:r>
            <a:endParaRPr lang="es-CL" sz="2000" dirty="0">
              <a:ea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3918427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9"/>
          <p:cNvSpPr>
            <a:spLocks noGrp="1"/>
          </p:cNvSpPr>
          <p:nvPr/>
        </p:nvSpPr>
        <p:spPr>
          <a:xfrm>
            <a:off x="584462" y="267239"/>
            <a:ext cx="11038787" cy="496340"/>
          </a:xfrm>
          <a:prstGeom prst="rect">
            <a:avLst/>
          </a:prstGeom>
        </p:spPr>
        <p:txBody>
          <a:bodyPr vert="horz"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800" b="1" i="0" kern="1200">
                <a:solidFill>
                  <a:srgbClr val="4F81BD"/>
                </a:solidFill>
                <a:latin typeface="Verdana"/>
                <a:ea typeface="+mn-ea"/>
                <a:cs typeface="Verdana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CL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RESUMEN DEL PROYECTO</a:t>
            </a:r>
          </a:p>
        </p:txBody>
      </p:sp>
      <p:sp>
        <p:nvSpPr>
          <p:cNvPr id="3" name="Rectángulo 2"/>
          <p:cNvSpPr/>
          <p:nvPr/>
        </p:nvSpPr>
        <p:spPr>
          <a:xfrm>
            <a:off x="584462" y="763579"/>
            <a:ext cx="11038787" cy="5924699"/>
          </a:xfrm>
          <a:prstGeom prst="rect">
            <a:avLst/>
          </a:prstGeom>
        </p:spPr>
        <p:txBody>
          <a:bodyPr wrap="square" numCol="2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endParaRPr lang="es-ES" sz="2200" b="1" dirty="0">
              <a:ea typeface="Verdana"/>
            </a:endParaRPr>
          </a:p>
          <a:p>
            <a:pPr algn="just"/>
            <a:r>
              <a:rPr lang="es-ES" b="1" dirty="0">
                <a:ea typeface="Verdana"/>
              </a:rPr>
              <a:t>Mediciones</a:t>
            </a:r>
          </a:p>
          <a:p>
            <a:pPr algn="just"/>
            <a:endParaRPr lang="es-ES" sz="2000" b="1" dirty="0">
              <a:ea typeface="Verdana"/>
            </a:endParaRPr>
          </a:p>
          <a:p>
            <a:pPr marL="377100" lvl="1" algn="just">
              <a:spcAft>
                <a:spcPts val="1200"/>
              </a:spcAft>
            </a:pPr>
            <a:r>
              <a:rPr lang="es-ES" sz="2000" b="1" dirty="0">
                <a:ea typeface="Verdana"/>
              </a:rPr>
              <a:t>Parámetros fisiológicos:</a:t>
            </a:r>
          </a:p>
          <a:p>
            <a:pPr marL="720000" lvl="2" indent="-342900" algn="just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s-ES" sz="2000" dirty="0">
                <a:ea typeface="Verdana"/>
              </a:rPr>
              <a:t>Potencial Hídrico Xilemático (</a:t>
            </a:r>
            <a:r>
              <a:rPr lang="el-GR" sz="2000" dirty="0">
                <a:ea typeface="Verdana"/>
              </a:rPr>
              <a:t>Ψ</a:t>
            </a:r>
            <a:r>
              <a:rPr lang="es-ES" sz="2000" baseline="-25000" dirty="0">
                <a:ea typeface="Verdana"/>
              </a:rPr>
              <a:t>s</a:t>
            </a:r>
            <a:r>
              <a:rPr lang="es-ES" sz="2000" dirty="0">
                <a:ea typeface="Verdana"/>
              </a:rPr>
              <a:t>).</a:t>
            </a:r>
          </a:p>
          <a:p>
            <a:pPr marL="720000" lvl="2" indent="-342900" algn="just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s-ES" sz="2000" dirty="0">
                <a:ea typeface="Verdana"/>
              </a:rPr>
              <a:t>Fluorescencia.</a:t>
            </a:r>
          </a:p>
          <a:p>
            <a:pPr marL="720000" lvl="2" indent="-342900" algn="just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s-ES" sz="2000" dirty="0">
                <a:ea typeface="Verdana"/>
              </a:rPr>
              <a:t>Potencial de turgor.</a:t>
            </a:r>
          </a:p>
          <a:p>
            <a:pPr marL="720000" lvl="2" indent="-342900" algn="just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s-ES" sz="2000" dirty="0">
                <a:ea typeface="Verdana"/>
              </a:rPr>
              <a:t>Índice de Área Foliar.</a:t>
            </a:r>
          </a:p>
          <a:p>
            <a:pPr marL="720000" lvl="2" indent="-342900" algn="just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s-ES" sz="2000" dirty="0">
                <a:ea typeface="Verdana"/>
              </a:rPr>
              <a:t>Curva Presión-Volumen.</a:t>
            </a:r>
          </a:p>
          <a:p>
            <a:pPr marL="720000" lvl="2" indent="-342900" algn="just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chemeClr val="accent1"/>
                </a:solidFill>
                <a:ea typeface="Verdana"/>
              </a:rPr>
              <a:t>Variables meteorológicas:</a:t>
            </a:r>
          </a:p>
          <a:p>
            <a:pPr marL="1080000" lvl="3" indent="-342900" algn="just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s-ES" sz="2000" dirty="0">
                <a:ea typeface="Verdana"/>
              </a:rPr>
              <a:t>Temperatura.</a:t>
            </a:r>
          </a:p>
          <a:p>
            <a:pPr marL="1080000" lvl="3" indent="-342900" algn="just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s-ES" sz="2000" dirty="0">
                <a:ea typeface="Verdana"/>
              </a:rPr>
              <a:t>Humedad relativa.</a:t>
            </a:r>
          </a:p>
          <a:p>
            <a:pPr marL="1080000" lvl="3" indent="-342900" algn="just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s-ES" sz="2000" dirty="0">
                <a:ea typeface="Verdana"/>
              </a:rPr>
              <a:t>Déficit de Presión de Vapor (VPD).</a:t>
            </a:r>
          </a:p>
          <a:p>
            <a:pPr marL="1080000" lvl="3" indent="-342900" algn="just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s-ES" sz="2000" dirty="0">
                <a:ea typeface="Verdana"/>
              </a:rPr>
              <a:t>Evapotranspiración de referencia (ET0).</a:t>
            </a:r>
          </a:p>
          <a:p>
            <a:pPr marL="2187153" lvl="3" indent="-342900" algn="just">
              <a:buFont typeface="Arial" panose="020B0604020202020204" pitchFamily="34" charset="0"/>
              <a:buChar char="•"/>
            </a:pPr>
            <a:endParaRPr lang="es-ES" sz="2000" dirty="0">
              <a:ea typeface="Verdana"/>
            </a:endParaRPr>
          </a:p>
          <a:p>
            <a:pPr marL="957651" lvl="1" indent="-342900" algn="just">
              <a:buFont typeface="Arial" panose="020B0604020202020204" pitchFamily="34" charset="0"/>
              <a:buChar char="•"/>
            </a:pPr>
            <a:endParaRPr lang="es-ES" sz="2000" dirty="0">
              <a:ea typeface="Verdana"/>
            </a:endParaRPr>
          </a:p>
          <a:p>
            <a:pPr marL="957651" lvl="1" indent="-342900" algn="just">
              <a:buFont typeface="Arial" panose="020B0604020202020204" pitchFamily="34" charset="0"/>
              <a:buChar char="•"/>
            </a:pPr>
            <a:endParaRPr lang="es-ES" sz="2000" b="1" dirty="0">
              <a:ea typeface="Verdana"/>
            </a:endParaRPr>
          </a:p>
          <a:p>
            <a:pPr marL="957651" lvl="1" indent="-342900" algn="just">
              <a:buFont typeface="Arial" panose="020B0604020202020204" pitchFamily="34" charset="0"/>
              <a:buChar char="•"/>
            </a:pPr>
            <a:endParaRPr lang="es-ES" sz="2000" b="1" dirty="0">
              <a:ea typeface="Verdana"/>
            </a:endParaRPr>
          </a:p>
          <a:p>
            <a:pPr marL="957651" lvl="1" indent="-342900" algn="just">
              <a:buFont typeface="Arial" panose="020B0604020202020204" pitchFamily="34" charset="0"/>
              <a:buChar char="•"/>
            </a:pPr>
            <a:endParaRPr lang="es-ES" sz="2000" b="1" dirty="0">
              <a:ea typeface="Verdana"/>
            </a:endParaRPr>
          </a:p>
          <a:p>
            <a:pPr lvl="1" algn="just"/>
            <a:endParaRPr lang="es-ES" sz="2000" b="1" dirty="0">
              <a:ea typeface="Verdana"/>
            </a:endParaRPr>
          </a:p>
          <a:p>
            <a:pPr algn="just">
              <a:spcBef>
                <a:spcPts val="600"/>
              </a:spcBef>
              <a:spcAft>
                <a:spcPts val="1200"/>
              </a:spcAft>
            </a:pPr>
            <a:r>
              <a:rPr lang="es-ES" sz="2000" b="1" dirty="0">
                <a:ea typeface="Verdana"/>
              </a:rPr>
              <a:t>Variables satelitales (Sentinel-2)</a:t>
            </a:r>
          </a:p>
          <a:p>
            <a:pPr marL="360000" indent="-342900" algn="just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s-ES" sz="2000" dirty="0">
                <a:ea typeface="Verdana"/>
              </a:rPr>
              <a:t>Índices de la vegetación en la región VNIR/SWIR (16 índices).</a:t>
            </a:r>
          </a:p>
          <a:p>
            <a:pPr marL="105249" indent="-342900" algn="just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chemeClr val="accent1"/>
                </a:solidFill>
                <a:ea typeface="Verdana"/>
              </a:rPr>
              <a:t>Parámetros biofísicos:</a:t>
            </a:r>
          </a:p>
          <a:p>
            <a:pPr marL="720000" lvl="1" indent="-342900" algn="just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s-ES" sz="2000" dirty="0">
                <a:ea typeface="Verdana"/>
              </a:rPr>
              <a:t>Índice de Área Foliar.</a:t>
            </a:r>
          </a:p>
          <a:p>
            <a:pPr marL="720000" lvl="1" indent="-342900" algn="just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s-ES" sz="2000" dirty="0">
                <a:ea typeface="Verdana"/>
              </a:rPr>
              <a:t>Contenido de clorofila en la hoja.</a:t>
            </a:r>
          </a:p>
          <a:p>
            <a:pPr marL="720000" lvl="1" indent="-342900" algn="just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s-ES" sz="2000" dirty="0" err="1">
                <a:ea typeface="Verdana"/>
              </a:rPr>
              <a:t>fAPAR</a:t>
            </a:r>
            <a:r>
              <a:rPr lang="es-ES" sz="2000" dirty="0">
                <a:ea typeface="Verdana"/>
              </a:rPr>
              <a:t>.</a:t>
            </a:r>
          </a:p>
          <a:p>
            <a:pPr marL="720000" lvl="1" indent="-342900" algn="just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s-ES" sz="2000" dirty="0">
                <a:ea typeface="Verdana"/>
              </a:rPr>
              <a:t>Fracción de Cubierta Vegetal.</a:t>
            </a:r>
          </a:p>
          <a:p>
            <a:pPr marL="720000" lvl="1" indent="-342900" algn="just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s-ES" sz="2000" dirty="0">
                <a:ea typeface="Verdana"/>
              </a:rPr>
              <a:t>Contenido de Agua en la </a:t>
            </a:r>
            <a:r>
              <a:rPr lang="es-ES" sz="2000" dirty="0" err="1">
                <a:ea typeface="Verdana"/>
              </a:rPr>
              <a:t>Canopia</a:t>
            </a:r>
            <a:r>
              <a:rPr lang="es-ES" sz="2000" dirty="0">
                <a:ea typeface="Verdana"/>
              </a:rPr>
              <a:t>.</a:t>
            </a:r>
          </a:p>
          <a:p>
            <a:pPr lvl="1" algn="just"/>
            <a:endParaRPr lang="es-ES" sz="2000" b="1" dirty="0">
              <a:ea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3624081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6" end="2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">
                                            <p:txEl>
                                              <p:pRg st="26" end="2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7" end="2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">
                                            <p:txEl>
                                              <p:pRg st="27" end="2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9"/>
          <p:cNvSpPr>
            <a:spLocks noGrp="1"/>
          </p:cNvSpPr>
          <p:nvPr/>
        </p:nvSpPr>
        <p:spPr>
          <a:xfrm>
            <a:off x="584462" y="267239"/>
            <a:ext cx="11038787" cy="496340"/>
          </a:xfrm>
          <a:prstGeom prst="rect">
            <a:avLst/>
          </a:prstGeom>
        </p:spPr>
        <p:txBody>
          <a:bodyPr vert="horz"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800" b="1" i="0" kern="1200">
                <a:solidFill>
                  <a:srgbClr val="4F81BD"/>
                </a:solidFill>
                <a:latin typeface="Verdana"/>
                <a:ea typeface="+mn-ea"/>
                <a:cs typeface="Verdana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CL" sz="24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RESULTADO TECNOLÓGICO (EX PRODUCCIÓN)</a:t>
            </a:r>
          </a:p>
        </p:txBody>
      </p:sp>
      <p:graphicFrame>
        <p:nvGraphicFramePr>
          <p:cNvPr id="4" name="Tabla 4">
            <a:extLst>
              <a:ext uri="{FF2B5EF4-FFF2-40B4-BE49-F238E27FC236}">
                <a16:creationId xmlns:a16="http://schemas.microsoft.com/office/drawing/2014/main" id="{D1BA7C55-D15D-50F8-1038-2C0DBD3FC9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1500845"/>
              </p:ext>
            </p:extLst>
          </p:nvPr>
        </p:nvGraphicFramePr>
        <p:xfrm>
          <a:off x="2844136" y="2484120"/>
          <a:ext cx="6500552" cy="188976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780347">
                  <a:extLst>
                    <a:ext uri="{9D8B030D-6E8A-4147-A177-3AD203B41FA5}">
                      <a16:colId xmlns:a16="http://schemas.microsoft.com/office/drawing/2014/main" val="1984799342"/>
                    </a:ext>
                  </a:extLst>
                </a:gridCol>
                <a:gridCol w="4720205">
                  <a:extLst>
                    <a:ext uri="{9D8B030D-6E8A-4147-A177-3AD203B41FA5}">
                      <a16:colId xmlns:a16="http://schemas.microsoft.com/office/drawing/2014/main" val="204623679"/>
                    </a:ext>
                  </a:extLst>
                </a:gridCol>
              </a:tblGrid>
              <a:tr h="634548">
                <a:tc gridSpan="2">
                  <a:txBody>
                    <a:bodyPr/>
                    <a:lstStyle/>
                    <a:p>
                      <a:pPr algn="ctr"/>
                      <a:r>
                        <a:rPr lang="es-CL" sz="2000" dirty="0">
                          <a:latin typeface="+mn-lt"/>
                        </a:rPr>
                        <a:t>TRL </a:t>
                      </a:r>
                    </a:p>
                    <a:p>
                      <a:pPr algn="ctr"/>
                      <a:r>
                        <a:rPr lang="es-CL" sz="2000" dirty="0">
                          <a:latin typeface="+mn-lt"/>
                        </a:rPr>
                        <a:t>(Nivel de desarrollo)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s-CL" sz="200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7882222"/>
                  </a:ext>
                </a:extLst>
              </a:tr>
              <a:tr h="358658">
                <a:tc>
                  <a:txBody>
                    <a:bodyPr/>
                    <a:lstStyle/>
                    <a:p>
                      <a:r>
                        <a:rPr lang="es-CL" sz="2000">
                          <a:latin typeface="+mn-lt"/>
                        </a:rPr>
                        <a:t>INICIAL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L" sz="2000" dirty="0">
                          <a:latin typeface="+mn-lt"/>
                        </a:rPr>
                        <a:t>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36686761"/>
                  </a:ext>
                </a:extLst>
              </a:tr>
              <a:tr h="358658">
                <a:tc>
                  <a:txBody>
                    <a:bodyPr/>
                    <a:lstStyle/>
                    <a:p>
                      <a:r>
                        <a:rPr lang="es-CL" sz="2000">
                          <a:latin typeface="+mn-lt"/>
                        </a:rPr>
                        <a:t>PROPUESTO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L" sz="2000" dirty="0">
                          <a:latin typeface="+mn-lt"/>
                        </a:rPr>
                        <a:t>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50946783"/>
                  </a:ext>
                </a:extLst>
              </a:tr>
              <a:tr h="358658">
                <a:tc>
                  <a:txBody>
                    <a:bodyPr/>
                    <a:lstStyle/>
                    <a:p>
                      <a:r>
                        <a:rPr lang="es-CL" sz="2000" dirty="0">
                          <a:latin typeface="+mn-lt"/>
                        </a:rPr>
                        <a:t>ALCANZADO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L" sz="2000" dirty="0">
                          <a:latin typeface="+mn-lt"/>
                        </a:rPr>
                        <a:t>5 (6)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738604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0743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9"/>
          <p:cNvSpPr>
            <a:spLocks noGrp="1"/>
          </p:cNvSpPr>
          <p:nvPr/>
        </p:nvSpPr>
        <p:spPr>
          <a:xfrm>
            <a:off x="584462" y="267239"/>
            <a:ext cx="11038787" cy="496340"/>
          </a:xfrm>
          <a:prstGeom prst="rect">
            <a:avLst/>
          </a:prstGeom>
        </p:spPr>
        <p:txBody>
          <a:bodyPr vert="horz"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800" b="1" i="0" kern="1200">
                <a:solidFill>
                  <a:srgbClr val="4F81BD"/>
                </a:solidFill>
                <a:latin typeface="Verdana"/>
                <a:ea typeface="+mn-ea"/>
                <a:cs typeface="Verdana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CL" sz="24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RESULTADO TECNOLÓGICO (EX PRODUCCIÓN)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63D561E8-7BB3-F733-0546-C626FD7B6E4D}"/>
              </a:ext>
            </a:extLst>
          </p:cNvPr>
          <p:cNvSpPr/>
          <p:nvPr/>
        </p:nvSpPr>
        <p:spPr>
          <a:xfrm>
            <a:off x="584462" y="763579"/>
            <a:ext cx="11038787" cy="1261884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endParaRPr lang="es-ES" sz="2200" b="1" dirty="0">
              <a:ea typeface="Verdana"/>
            </a:endParaRPr>
          </a:p>
          <a:p>
            <a:pPr algn="just">
              <a:spcAft>
                <a:spcPts val="1200"/>
              </a:spcAft>
            </a:pPr>
            <a:r>
              <a:rPr lang="es-ES" b="1" dirty="0">
                <a:ea typeface="Verdana"/>
              </a:rPr>
              <a:t>Uso de Agua</a:t>
            </a:r>
          </a:p>
          <a:p>
            <a:pPr marL="377100" lvl="1" algn="just">
              <a:spcAft>
                <a:spcPts val="1200"/>
              </a:spcAft>
            </a:pPr>
            <a:r>
              <a:rPr lang="es-ES" sz="2000" dirty="0">
                <a:ea typeface="Verdana"/>
              </a:rPr>
              <a:t>Lámina de agua acumulada</a:t>
            </a:r>
          </a:p>
        </p:txBody>
      </p:sp>
      <p:pic>
        <p:nvPicPr>
          <p:cNvPr id="5" name="Imagen 4" descr="Gráfico, Gráfico de superficie&#10;&#10;Descripción generada automáticamente">
            <a:extLst>
              <a:ext uri="{FF2B5EF4-FFF2-40B4-BE49-F238E27FC236}">
                <a16:creationId xmlns:a16="http://schemas.microsoft.com/office/drawing/2014/main" id="{52215727-248E-8CE8-5B81-64FAFBD82C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8631" y="2148574"/>
            <a:ext cx="8926934" cy="4463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609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9"/>
          <p:cNvSpPr>
            <a:spLocks noGrp="1"/>
          </p:cNvSpPr>
          <p:nvPr/>
        </p:nvSpPr>
        <p:spPr>
          <a:xfrm>
            <a:off x="584462" y="267239"/>
            <a:ext cx="11038787" cy="496340"/>
          </a:xfrm>
          <a:prstGeom prst="rect">
            <a:avLst/>
          </a:prstGeom>
        </p:spPr>
        <p:txBody>
          <a:bodyPr vert="horz"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800" b="1" i="0" kern="1200">
                <a:solidFill>
                  <a:srgbClr val="4F81BD"/>
                </a:solidFill>
                <a:latin typeface="Verdana"/>
                <a:ea typeface="+mn-ea"/>
                <a:cs typeface="Verdana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CL" sz="24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RESULTADO TECNOLÓGICO (EX PRODUCCIÓN)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63D561E8-7BB3-F733-0546-C626FD7B6E4D}"/>
              </a:ext>
            </a:extLst>
          </p:cNvPr>
          <p:cNvSpPr/>
          <p:nvPr/>
        </p:nvSpPr>
        <p:spPr>
          <a:xfrm>
            <a:off x="584462" y="763579"/>
            <a:ext cx="11038787" cy="1261884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endParaRPr lang="es-ES" sz="2200" b="1" dirty="0">
              <a:ea typeface="Verdana"/>
            </a:endParaRPr>
          </a:p>
          <a:p>
            <a:pPr algn="just">
              <a:spcAft>
                <a:spcPts val="1200"/>
              </a:spcAft>
            </a:pPr>
            <a:r>
              <a:rPr lang="es-ES" b="1" dirty="0">
                <a:ea typeface="Verdana"/>
              </a:rPr>
              <a:t>Uso de Agua</a:t>
            </a:r>
          </a:p>
          <a:p>
            <a:pPr marL="377100" lvl="1" algn="just">
              <a:spcAft>
                <a:spcPts val="1200"/>
              </a:spcAft>
            </a:pPr>
            <a:r>
              <a:rPr lang="es-ES" sz="2000" dirty="0">
                <a:ea typeface="Verdana"/>
              </a:rPr>
              <a:t>Volumen de agua total aplicado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F6B21A2-6B84-15BE-7B1F-03094E7D31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8075" y="2521803"/>
            <a:ext cx="8191560" cy="2590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659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cb309ed8-a3ac-407a-ab90-334ab3a6400f" xsi:nil="true"/>
    <lcf76f155ced4ddcb4097134ff3c332f xmlns="fe7f5f9c-66a7-4a12-94f8-9f30ef7fcbb8">
      <Terms xmlns="http://schemas.microsoft.com/office/infopath/2007/PartnerControls"/>
    </lcf76f155ced4ddcb4097134ff3c332f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B320A6865594E542AE6FFA3BA7F49FDA" ma:contentTypeVersion="18" ma:contentTypeDescription="Crear nuevo documento." ma:contentTypeScope="" ma:versionID="1bed37c5c8a892fc2362f40ebef7c871">
  <xsd:schema xmlns:xsd="http://www.w3.org/2001/XMLSchema" xmlns:xs="http://www.w3.org/2001/XMLSchema" xmlns:p="http://schemas.microsoft.com/office/2006/metadata/properties" xmlns:ns2="cb309ed8-a3ac-407a-ab90-334ab3a6400f" xmlns:ns3="fe7f5f9c-66a7-4a12-94f8-9f30ef7fcbb8" targetNamespace="http://schemas.microsoft.com/office/2006/metadata/properties" ma:root="true" ma:fieldsID="32c7b00ef04e8cd2c76d254fb68ebadc" ns2:_="" ns3:_="">
    <xsd:import namespace="cb309ed8-a3ac-407a-ab90-334ab3a6400f"/>
    <xsd:import namespace="fe7f5f9c-66a7-4a12-94f8-9f30ef7fcbb8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LengthInSeconds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ServiceAutoKeyPoints" minOccurs="0"/>
                <xsd:element ref="ns3:MediaServiceKeyPoints" minOccurs="0"/>
                <xsd:element ref="ns3:MediaServiceLocation" minOccurs="0"/>
                <xsd:element ref="ns3:lcf76f155ced4ddcb4097134ff3c332f" minOccurs="0"/>
                <xsd:element ref="ns2:TaxCatchAll" minOccurs="0"/>
                <xsd:element ref="ns3:MediaServiceObjectDetectorVersions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b309ed8-a3ac-407a-ab90-334ab3a6400f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Compartid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Detalles de uso compartido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14740d5a-8d44-4738-815b-a38df77a8965}" ma:internalName="TaxCatchAll" ma:showField="CatchAllData" ma:web="cb309ed8-a3ac-407a-ab90-334ab3a6400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e7f5f9c-66a7-4a12-94f8-9f30ef7fcbb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3" nillable="true" ma:displayName="Length (seconds)" ma:internalName="MediaLengthInSeconds" ma:readOnly="true">
      <xsd:simpleType>
        <xsd:restriction base="dms:Unknown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  <xsd:element name="lcf76f155ced4ddcb4097134ff3c332f" ma:index="22" nillable="true" ma:taxonomy="true" ma:internalName="lcf76f155ced4ddcb4097134ff3c332f" ma:taxonomyFieldName="MediaServiceImageTags" ma:displayName="Etiquetas de imagen" ma:readOnly="false" ma:fieldId="{5cf76f15-5ced-4ddc-b409-7134ff3c332f}" ma:taxonomyMulti="true" ma:sspId="f889946a-11ce-4a40-85a9-3a6a3c45186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97CBBBB-5562-4196-A3D0-47875321A813}">
  <ds:schemaRefs>
    <ds:schemaRef ds:uri="cb309ed8-a3ac-407a-ab90-334ab3a6400f"/>
    <ds:schemaRef ds:uri="fe7f5f9c-66a7-4a12-94f8-9f30ef7fcbb8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C78858EE-04CB-467B-954C-4ABC784FD7A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EFCD44A-A495-4789-9E6E-F9F43931481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b309ed8-a3ac-407a-ab90-334ab3a6400f"/>
    <ds:schemaRef ds:uri="fe7f5f9c-66a7-4a12-94f8-9f30ef7fcbb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116</TotalTime>
  <Words>1306</Words>
  <Application>Microsoft Office PowerPoint</Application>
  <PresentationFormat>Personalizado</PresentationFormat>
  <Paragraphs>197</Paragraphs>
  <Slides>31</Slides>
  <Notes>19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31</vt:i4>
      </vt:variant>
    </vt:vector>
  </HeadingPairs>
  <TitlesOfParts>
    <vt:vector size="35" baseType="lpstr">
      <vt:lpstr>Arial</vt:lpstr>
      <vt:lpstr>Calibri</vt:lpstr>
      <vt:lpstr>Verdana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SECOM Digital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Barbara Vallejos</dc:creator>
  <cp:lastModifiedBy>Mauricio Herrera Díaz</cp:lastModifiedBy>
  <cp:revision>3</cp:revision>
  <dcterms:created xsi:type="dcterms:W3CDTF">2018-03-14T19:41:34Z</dcterms:created>
  <dcterms:modified xsi:type="dcterms:W3CDTF">2024-09-24T04:07:31Z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0x010100B320A6865594E542AE6FFA3BA7F49FDA</vt:lpwstr>
  </property>
  <property fmtid="{D5CDD505-2E9C-101B-9397-08002B2CF9AE}" pid="3" name="MediaServiceImageTags">
    <vt:lpwstr/>
  </property>
</Properties>
</file>